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73" r:id="rId4"/>
    <p:sldId id="260" r:id="rId5"/>
    <p:sldId id="274" r:id="rId6"/>
    <p:sldId id="261" r:id="rId7"/>
    <p:sldId id="262" r:id="rId8"/>
    <p:sldId id="263" r:id="rId9"/>
    <p:sldId id="264" r:id="rId10"/>
    <p:sldId id="265" r:id="rId11"/>
    <p:sldId id="267" r:id="rId12"/>
    <p:sldId id="270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192FBA-7AFD-481C-9527-A939F639C16C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8D71E2-C062-47E0-B5C7-7434F8B00A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28670"/>
            <a:ext cx="7851648" cy="34290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Этнолингвистическая классификация </a:t>
            </a:r>
            <a:br>
              <a:rPr lang="ru-RU" dirty="0" smtClean="0"/>
            </a:br>
            <a:r>
              <a:rPr lang="ru-RU" dirty="0" smtClean="0"/>
              <a:t>славянских языков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57430"/>
            <a:ext cx="85271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714356"/>
            <a:ext cx="7854696" cy="535785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Существовало два славянских алфавита: глаголица и кириллица. От IX века славянских текстов не сохранилось. Самые древние относятся к X веку: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Добруджанская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надпись» 943 года, надпись царя Самуила 993 года,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Варошская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надпись» 996 года и другие. Начиная с XI века сохранилось больше славянских памятников.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Современные славянские языки используют алфавиты на основе кириллицы и латиницы. Глаголица применяется в католическом богослужении в Черногории и в нескольких прибрежных районах Хорватии. В Боснии в течение некоторого времени параллельно с кириллицей и латиницей использовался также арабский алфавит.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7534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714356"/>
            <a:ext cx="7854696" cy="535785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Первая литературная обработка славянских языков была проведена в 860-х годах. Создателями славянской письменности были братья Кирилл (Константин-Философ)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Мефодий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которые перевели для нужд Великой Моравии с греческого языка на старославянский литургические тексты.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своей основе новый литературный язык имел южно-македонский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солунский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 диалект, но в Великой Моравии он усвоил много местных языковых особенностей. Позже он получил дальнейшее развитие в Болгарии. На этом языке (обычно называемом «старославянским языком») была создана богатейшая оригинальная и переводная литература в Моравии,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Паннонии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Болгарии, на Руси, в Сербии.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001056" cy="63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809236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7854696" cy="49811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Славянские языки — группа родственных языков индоевропейской языковой семьи. Распространены в ряде стран Центральной и Восточной Европы и Северной Азии. Общее число говорящих — более 400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человек.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Славянские языки имеют большую степень близости друг к другу; она обнаруживается в структуре слов, употреблении грамматических категорий, структуре предложения, семантике, системе регулярных звуковых соответствий, морфонологических чередованиях. Эта близость объясняется единством происхождения славянских языков и их длительными и интенсивными контактами между собой на уровне литературных языков и диалектов.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8"/>
            <a:ext cx="7358114" cy="62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42984"/>
            <a:ext cx="7854696" cy="514353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настоящее время к славянским народам относят большинство населения Центральной, Южной и Восточной Европы. Древнейшая прародина славян - это Полесье (южная Белоруссия). В IV-V в.в.  н.э. славяне вышли из болот южной Белоруссии и заселили новые территории. Вступая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этноконтакты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греко-римским миром, славяне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позаимствовали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новые технологии    обработки земли, тип хозяйства, дав взамен местным автохтонам свой язык и культуру. Родственные связи славянских языков можно представить в виде следующей схемы: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133475"/>
            <a:ext cx="8761413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71612"/>
            <a:ext cx="7854696" cy="450059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Славянские языки по степени их близости друг к другу принято делить на 3 группы: восточнославянскую, южнославянскую и западнославянскую. Распределение славянских языков внутри каждой группы имеет свои особенности. Каждый славянский язык включает в свой состав литературный язык со всеми его внутренними разновидностями и свои территориальные диалекты. Диалектное дробление и стилистическая структура внутри каждого славянского языка неодинаковы.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423679" cy="605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04"/>
            <a:ext cx="7854696" cy="45525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Западнославянская и южнославянская подгруппы являются конвенциональными, а не генетическими объединениями, то есть до их становления не существовало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празападнославянского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праюжнославянского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языков.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Рядом исследователей, помимо названных выше языков, выделяются вымершие ныне языки, в прошлом занимавшие промежуточное положение между южнославянскими и западнославянскими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паннонскославянский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язык), а также между южнославянскими и восточнославянскими языками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дакославянский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язык).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Существует также деление на две группы,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северославянская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южнославянская.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497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Constantia</vt:lpstr>
      <vt:lpstr>Times New Roman</vt:lpstr>
      <vt:lpstr>Wingdings 2</vt:lpstr>
      <vt:lpstr>Поток</vt:lpstr>
      <vt:lpstr>Этнолингвистическая классификация  славянских языков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polz</dc:creator>
  <cp:lastModifiedBy>1</cp:lastModifiedBy>
  <cp:revision>15</cp:revision>
  <dcterms:created xsi:type="dcterms:W3CDTF">2024-04-08T09:20:40Z</dcterms:created>
  <dcterms:modified xsi:type="dcterms:W3CDTF">2025-11-14T05:40:20Z</dcterms:modified>
</cp:coreProperties>
</file>