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0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832B9E-29DF-4AA5-8313-A178E6136CA5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E9F916-BF0F-4C48-80C1-1699E9A760B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860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ТЕРМИНЫ РОДСТВА РУССКИХ, ТАТАР И МОРДВЫ</a:t>
            </a:r>
            <a:br>
              <a:rPr lang="ru-RU" dirty="0" smtClean="0"/>
            </a:br>
            <a:r>
              <a:rPr lang="ru-RU" dirty="0" smtClean="0"/>
              <a:t>часть 1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577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Бабка, бабушка — мать отца или матери, жена деда.</a:t>
            </a:r>
            <a:br>
              <a:rPr lang="ru-RU" sz="2400" dirty="0" smtClean="0"/>
            </a:br>
            <a:r>
              <a:rPr lang="ru-RU" sz="2400" dirty="0" smtClean="0"/>
              <a:t>Брат — каждый из сыновей одних родителей.</a:t>
            </a:r>
            <a:br>
              <a:rPr lang="ru-RU" sz="2400" dirty="0" smtClean="0"/>
            </a:br>
            <a:r>
              <a:rPr lang="ru-RU" sz="2400" dirty="0" smtClean="0"/>
              <a:t>Братан, </a:t>
            </a:r>
            <a:r>
              <a:rPr lang="ru-RU" sz="2400" dirty="0" err="1" smtClean="0"/>
              <a:t>братаник</a:t>
            </a:r>
            <a:r>
              <a:rPr lang="ru-RU" sz="2400" dirty="0" smtClean="0"/>
              <a:t>, </a:t>
            </a:r>
            <a:r>
              <a:rPr lang="ru-RU" sz="2400" dirty="0" err="1" smtClean="0"/>
              <a:t>братеня</a:t>
            </a:r>
            <a:r>
              <a:rPr lang="ru-RU" sz="2400" dirty="0" smtClean="0"/>
              <a:t>, </a:t>
            </a:r>
            <a:r>
              <a:rPr lang="ru-RU" sz="2400" dirty="0" err="1" smtClean="0"/>
              <a:t>братеник</a:t>
            </a:r>
            <a:r>
              <a:rPr lang="ru-RU" sz="2400" dirty="0" smtClean="0"/>
              <a:t>, </a:t>
            </a:r>
            <a:r>
              <a:rPr lang="ru-RU" sz="2400" dirty="0" err="1" smtClean="0"/>
              <a:t>брательник</a:t>
            </a:r>
            <a:r>
              <a:rPr lang="ru-RU" sz="2400" dirty="0" smtClean="0"/>
              <a:t> — двоюродный брат.</a:t>
            </a:r>
            <a:br>
              <a:rPr lang="ru-RU" sz="2400" dirty="0" smtClean="0"/>
            </a:br>
            <a:r>
              <a:rPr lang="ru-RU" sz="2400" dirty="0" err="1" smtClean="0"/>
              <a:t>Братанна</a:t>
            </a:r>
            <a:r>
              <a:rPr lang="ru-RU" sz="2400" dirty="0" smtClean="0"/>
              <a:t> — дочь брата, племянница по брату.</a:t>
            </a:r>
            <a:br>
              <a:rPr lang="ru-RU" sz="2400" dirty="0" smtClean="0"/>
            </a:br>
            <a:r>
              <a:rPr lang="ru-RU" sz="2400" dirty="0" err="1" smtClean="0"/>
              <a:t>Брательница</a:t>
            </a:r>
            <a:r>
              <a:rPr lang="ru-RU" sz="2400" dirty="0" smtClean="0"/>
              <a:t> — родственница вообще, двоюродная или дальняя.</a:t>
            </a:r>
            <a:br>
              <a:rPr lang="ru-RU" sz="2400" dirty="0" smtClean="0"/>
            </a:br>
            <a:r>
              <a:rPr lang="ru-RU" sz="2400" dirty="0" err="1" smtClean="0"/>
              <a:t>Братыч</a:t>
            </a:r>
            <a:r>
              <a:rPr lang="ru-RU" sz="2400" dirty="0" smtClean="0"/>
              <a:t> — сын брата, племянник по брату.</a:t>
            </a:r>
            <a:br>
              <a:rPr lang="ru-RU" sz="2400" dirty="0" smtClean="0"/>
            </a:br>
            <a:r>
              <a:rPr lang="ru-RU" sz="2400" dirty="0" smtClean="0"/>
              <a:t>Внук — сын дочери, сына, а также сыновья племянника или племянницы.</a:t>
            </a:r>
            <a:br>
              <a:rPr lang="ru-RU" sz="2400" dirty="0" smtClean="0"/>
            </a:br>
            <a:r>
              <a:rPr lang="ru-RU" sz="2400" dirty="0" smtClean="0"/>
              <a:t>Внучка, внука — дочь сына, дочери, а также дочери племянника или племянницы.</a:t>
            </a:r>
            <a:br>
              <a:rPr lang="ru-RU" sz="2400" dirty="0" smtClean="0"/>
            </a:br>
            <a:r>
              <a:rPr lang="ru-RU" sz="2400" dirty="0" smtClean="0"/>
              <a:t>Дед — отец матери или отца.</a:t>
            </a:r>
            <a:br>
              <a:rPr lang="ru-RU" sz="2400" dirty="0" smtClean="0"/>
            </a:br>
            <a:r>
              <a:rPr lang="ru-RU" sz="2400" dirty="0" smtClean="0"/>
              <a:t>Дедина, дедка — тетка по дяде.</a:t>
            </a:r>
            <a:br>
              <a:rPr lang="ru-RU" sz="2400" dirty="0" smtClean="0"/>
            </a:br>
            <a:r>
              <a:rPr lang="ru-RU" sz="2400" dirty="0" err="1" smtClean="0"/>
              <a:t>Дедич</a:t>
            </a:r>
            <a:r>
              <a:rPr lang="ru-RU" sz="2400" dirty="0" smtClean="0"/>
              <a:t> — прямой наследник по деду.</a:t>
            </a:r>
            <a:br>
              <a:rPr lang="ru-RU" sz="2400" dirty="0" smtClean="0"/>
            </a:br>
            <a:r>
              <a:rPr lang="ru-RU" sz="2400" dirty="0" smtClean="0"/>
              <a:t>Дочь — лицо женского пола по отношению к своим родителям.</a:t>
            </a:r>
            <a:endParaRPr lang="ru-RU" sz="2400" dirty="0"/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53435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err="1" smtClean="0"/>
              <a:t>Дщерич</a:t>
            </a:r>
            <a:r>
              <a:rPr lang="ru-RU" sz="2400" dirty="0" smtClean="0"/>
              <a:t> — племянник по тетке.</a:t>
            </a:r>
            <a:br>
              <a:rPr lang="ru-RU" sz="2400" dirty="0" smtClean="0"/>
            </a:br>
            <a:r>
              <a:rPr lang="ru-RU" sz="2400" dirty="0" err="1" smtClean="0"/>
              <a:t>Дщерша</a:t>
            </a:r>
            <a:r>
              <a:rPr lang="ru-RU" sz="2400" dirty="0" smtClean="0"/>
              <a:t> — племянница по тетке.</a:t>
            </a:r>
            <a:br>
              <a:rPr lang="ru-RU" sz="2400" dirty="0" smtClean="0"/>
            </a:br>
            <a:r>
              <a:rPr lang="ru-RU" sz="2400" dirty="0" smtClean="0"/>
              <a:t>Дядя — брат отца или матери. Таким образом, дядя и тетя — брат и сестра матери или отца. «У тетки баловень племянник, а у дяди племянница», — замечает народная мудрость.</a:t>
            </a:r>
            <a:br>
              <a:rPr lang="ru-RU" sz="2400" dirty="0" smtClean="0"/>
            </a:br>
            <a:r>
              <a:rPr lang="ru-RU" sz="2400" dirty="0" smtClean="0"/>
              <a:t>Мать — лицо женского пола по отношению к своим детям.</a:t>
            </a:r>
            <a:br>
              <a:rPr lang="ru-RU" sz="2400" dirty="0" smtClean="0"/>
            </a:br>
            <a:r>
              <a:rPr lang="ru-RU" sz="2400" dirty="0" smtClean="0"/>
              <a:t>Отец — лицо мужского пола по отношению к своим детям.</a:t>
            </a:r>
            <a:br>
              <a:rPr lang="ru-RU" sz="2400" dirty="0" smtClean="0"/>
            </a:br>
            <a:r>
              <a:rPr lang="ru-RU" sz="2400" dirty="0" err="1" smtClean="0"/>
              <a:t>Отценачальник</a:t>
            </a:r>
            <a:r>
              <a:rPr lang="ru-RU" sz="2400" dirty="0" smtClean="0"/>
              <a:t> — старший в поколении.</a:t>
            </a:r>
            <a:br>
              <a:rPr lang="ru-RU" sz="2400" dirty="0" smtClean="0"/>
            </a:br>
            <a:r>
              <a:rPr lang="ru-RU" sz="2400" dirty="0" err="1" smtClean="0"/>
              <a:t>Отчинник</a:t>
            </a:r>
            <a:r>
              <a:rPr lang="ru-RU" sz="2400" dirty="0" smtClean="0"/>
              <a:t>, </a:t>
            </a:r>
            <a:r>
              <a:rPr lang="ru-RU" sz="2400" dirty="0" err="1" smtClean="0"/>
              <a:t>отчич</a:t>
            </a:r>
            <a:r>
              <a:rPr lang="ru-RU" sz="2400" dirty="0" smtClean="0"/>
              <a:t>—сын, наследник.</a:t>
            </a:r>
            <a:br>
              <a:rPr lang="ru-RU" sz="2400" dirty="0" smtClean="0"/>
            </a:br>
            <a:r>
              <a:rPr lang="ru-RU" sz="2400" dirty="0" smtClean="0"/>
              <a:t>Племянник — сын брата или сестры.</a:t>
            </a:r>
            <a:br>
              <a:rPr lang="ru-RU" sz="2400" dirty="0" smtClean="0"/>
            </a:br>
            <a:r>
              <a:rPr lang="ru-RU" sz="2400" dirty="0" smtClean="0"/>
              <a:t>Племянник и племянница — сын и дочь брата или сестры. Внучатыми племянниками называют внуков брата или сестры. Кстати говоря, внучатые родственники — это любая родня в третьем колене (троюродная): внучатым братом могут назвать сына двоюродного дяди. В сравнительно недавнюю эпоху к этим исконно русским терминам родства прибавились французские по происхождению слова кузен и кузина, обозначающие двоюродных брата и сестру, а также любых дальних кровных родственников в одном колене.</a:t>
            </a:r>
            <a:endParaRPr lang="ru-RU" sz="2400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Племянница — дочь брата или сестры.</a:t>
            </a:r>
            <a:br>
              <a:rPr lang="ru-RU" sz="2400" dirty="0" smtClean="0"/>
            </a:br>
            <a:r>
              <a:rPr lang="ru-RU" sz="2400" dirty="0" smtClean="0"/>
              <a:t>Племяш — родич, родственник.</a:t>
            </a:r>
            <a:br>
              <a:rPr lang="ru-RU" sz="2400" dirty="0" smtClean="0"/>
            </a:br>
            <a:r>
              <a:rPr lang="ru-RU" sz="2400" dirty="0" smtClean="0"/>
              <a:t>Прародители — первая по родословной известная чета, от которой берет начало род.</a:t>
            </a:r>
            <a:endParaRPr lang="ru-RU" sz="24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505779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Родство́ — отношения между индивидами, основанные на происхождении от общего предка или возникшие в результате заключения брака, организующие социальные группы и роли. Лица, находящиеся в отношениях родства, называются родственниками.</a:t>
            </a:r>
            <a:br>
              <a:rPr lang="ru-RU" sz="2700" dirty="0" smtClean="0"/>
            </a:br>
            <a:r>
              <a:rPr lang="ru-RU" sz="2700" dirty="0" smtClean="0"/>
              <a:t>Длительное время отношения родства определяли экономические, социальные и политические связи в обществе.</a:t>
            </a:r>
            <a:br>
              <a:rPr lang="ru-RU" sz="2700" dirty="0" smtClean="0"/>
            </a:br>
            <a:r>
              <a:rPr lang="ru-RU" sz="2700" dirty="0" smtClean="0"/>
              <a:t>Родство означает связанность людей родственными связями. При этом содержание родственных связей и понятие родства зависит от общества. Во многих культурах чувство связанности родством может иметь как биологические, так и социальные основания.</a:t>
            </a:r>
            <a:br>
              <a:rPr lang="ru-RU" sz="2700" dirty="0" smtClean="0"/>
            </a:br>
            <a:endParaRPr lang="ru-RU" sz="2700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9149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Термины родства у русских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Свёкор — отец мужа</a:t>
            </a:r>
            <a:br>
              <a:rPr lang="ru-RU" sz="2400" dirty="0" smtClean="0"/>
            </a:br>
            <a:r>
              <a:rPr lang="ru-RU" sz="2400" dirty="0" smtClean="0"/>
              <a:t>Свекровь — мать мужа</a:t>
            </a:r>
            <a:br>
              <a:rPr lang="ru-RU" sz="2400" dirty="0" smtClean="0"/>
            </a:br>
            <a:r>
              <a:rPr lang="ru-RU" sz="2400" dirty="0" smtClean="0"/>
              <a:t>Тесть — отец жены</a:t>
            </a:r>
            <a:br>
              <a:rPr lang="ru-RU" sz="2400" dirty="0" smtClean="0"/>
            </a:br>
            <a:r>
              <a:rPr lang="ru-RU" sz="2400" dirty="0" smtClean="0"/>
              <a:t>Тёща — мать жены</a:t>
            </a:r>
            <a:br>
              <a:rPr lang="ru-RU" sz="2400" dirty="0" smtClean="0"/>
            </a:br>
            <a:r>
              <a:rPr lang="ru-RU" sz="2400" dirty="0" smtClean="0"/>
              <a:t>Деверь — брат мужа</a:t>
            </a:r>
            <a:br>
              <a:rPr lang="ru-RU" sz="2400" dirty="0" smtClean="0"/>
            </a:br>
            <a:r>
              <a:rPr lang="ru-RU" sz="2400" dirty="0" smtClean="0"/>
              <a:t>Шурин — брат жены</a:t>
            </a:r>
            <a:br>
              <a:rPr lang="ru-RU" sz="2400" dirty="0" smtClean="0"/>
            </a:br>
            <a:r>
              <a:rPr lang="ru-RU" sz="2400" dirty="0" smtClean="0"/>
              <a:t>Золовка — сестра мужа</a:t>
            </a:r>
            <a:br>
              <a:rPr lang="ru-RU" sz="2400" dirty="0" smtClean="0"/>
            </a:br>
            <a:r>
              <a:rPr lang="ru-RU" sz="2400" dirty="0" smtClean="0"/>
              <a:t>Свояченица — сестра жены</a:t>
            </a:r>
            <a:br>
              <a:rPr lang="ru-RU" sz="2400" dirty="0" smtClean="0"/>
            </a:br>
            <a:r>
              <a:rPr lang="ru-RU" sz="2400" dirty="0" smtClean="0"/>
              <a:t>Свояк — муж свояченицы</a:t>
            </a:r>
            <a:br>
              <a:rPr lang="ru-RU" sz="2400" dirty="0" smtClean="0"/>
            </a:br>
            <a:r>
              <a:rPr lang="ru-RU" sz="2400" dirty="0" smtClean="0"/>
              <a:t>Зять — муж дочери, муж сестры, муж золовки</a:t>
            </a:r>
            <a:br>
              <a:rPr lang="ru-RU" sz="2400" dirty="0" smtClean="0"/>
            </a:br>
            <a:r>
              <a:rPr lang="ru-RU" sz="2400" dirty="0" smtClean="0"/>
              <a:t>Сноха — жена сына по отношению к отцу</a:t>
            </a:r>
            <a:br>
              <a:rPr lang="ru-RU" sz="2400" dirty="0" smtClean="0"/>
            </a:br>
            <a:r>
              <a:rPr lang="ru-RU" sz="2400" dirty="0" smtClean="0"/>
              <a:t>Невестка — жена брата, жена сына для его матери, жена одного брата по</a:t>
            </a:r>
            <a:br>
              <a:rPr lang="ru-RU" sz="2400" dirty="0" smtClean="0"/>
            </a:br>
            <a:r>
              <a:rPr lang="ru-RU" sz="2400" dirty="0" smtClean="0"/>
              <a:t>отношению к жене другого брата; употребляется также вместо сноха, золовка, свояченица</a:t>
            </a:r>
            <a:endParaRPr lang="ru-RU" sz="2400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34341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Сват — отец одного из супругов по отношению к родителям другого</a:t>
            </a:r>
            <a:br>
              <a:rPr lang="ru-RU" sz="2400" dirty="0" smtClean="0"/>
            </a:br>
            <a:r>
              <a:rPr lang="ru-RU" sz="2400" dirty="0" smtClean="0"/>
              <a:t>Сватья — мать одного из супругов по отношению к родителям другого</a:t>
            </a:r>
            <a:br>
              <a:rPr lang="ru-RU" sz="2400" dirty="0" smtClean="0"/>
            </a:br>
            <a:r>
              <a:rPr lang="ru-RU" sz="2400" dirty="0" smtClean="0"/>
              <a:t>Дед (дедушка) — отец отца или матери. Бабушка (бабка) — мать отца или матери</a:t>
            </a:r>
            <a:br>
              <a:rPr lang="ru-RU" sz="2400" dirty="0" smtClean="0"/>
            </a:br>
            <a:r>
              <a:rPr lang="ru-RU" sz="2400" dirty="0" smtClean="0"/>
              <a:t>Двоюродный дед — дядя отца или матери. Двоюродная бабушка — тетя отца или матери</a:t>
            </a:r>
            <a:br>
              <a:rPr lang="ru-RU" sz="2400" dirty="0" smtClean="0"/>
            </a:br>
            <a:r>
              <a:rPr lang="ru-RU" sz="2400" dirty="0" smtClean="0"/>
              <a:t>Внук (внучка) — сын (дочь) дочери или сына по отношению к деду или бабушке. Соответственно двоюродный внук (внучка) — сын (дочь) племянника или племянницы</a:t>
            </a:r>
            <a:br>
              <a:rPr lang="ru-RU" sz="2400" dirty="0" smtClean="0"/>
            </a:br>
            <a:r>
              <a:rPr lang="ru-RU" sz="2400" dirty="0" smtClean="0"/>
              <a:t>Племянник (племянница) — сын (дочь) брата или сестры (родных, двоюродных, троюродных). Соответственно ребенок двоюродного брата (сестры) — двоюродный племянник, троюродного брата (сестры) — троюродный племянник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857364"/>
            <a:ext cx="7743837" cy="396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Внучатый племянник (племянница) — внук (внучка) брата или сестры</a:t>
            </a:r>
            <a:br>
              <a:rPr lang="ru-RU" sz="2400" dirty="0" smtClean="0"/>
            </a:br>
            <a:r>
              <a:rPr lang="ru-RU" sz="2400" dirty="0" smtClean="0"/>
              <a:t>Дядька (дядя, дядюшка) — брат отца или матери, муж тетки</a:t>
            </a:r>
            <a:br>
              <a:rPr lang="ru-RU" sz="2400" dirty="0" smtClean="0"/>
            </a:br>
            <a:r>
              <a:rPr lang="ru-RU" sz="2400" dirty="0" smtClean="0"/>
              <a:t>Тетка (тетя, тетушка) — сестра отца или матери по отношению к племянникам. Жена дяди по отношению к его племянникам</a:t>
            </a:r>
            <a:br>
              <a:rPr lang="ru-RU" sz="2400" dirty="0" smtClean="0"/>
            </a:br>
            <a:r>
              <a:rPr lang="ru-RU" sz="2400" dirty="0" smtClean="0"/>
              <a:t>Двоюродный брат — находящийся в родстве по деду или бабушке с детьми их сыновей и дочерей</a:t>
            </a:r>
            <a:br>
              <a:rPr lang="ru-RU" sz="2400" dirty="0" smtClean="0"/>
            </a:br>
            <a:r>
              <a:rPr lang="ru-RU" sz="2400" dirty="0" smtClean="0"/>
              <a:t>Троюродный брат — сын двоюродного дяди или двоюродной тети</a:t>
            </a:r>
            <a:br>
              <a:rPr lang="ru-RU" sz="2400" dirty="0" smtClean="0"/>
            </a:br>
            <a:r>
              <a:rPr lang="ru-RU" sz="2400" dirty="0" smtClean="0"/>
              <a:t>Двоюродная сестра — дочь родного дяди или родной тети</a:t>
            </a:r>
            <a:br>
              <a:rPr lang="ru-RU" sz="2400" dirty="0" smtClean="0"/>
            </a:br>
            <a:r>
              <a:rPr lang="ru-RU" sz="2400" dirty="0" smtClean="0"/>
              <a:t>Троюродная сестра — дочь двоюродного дяди или двоюродной тети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50577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Кроме современных понятий степени родства, оказывается в ходу есть и более старинные названия родственников.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ПЕРВАЯ СТЕПЕНЬ РОДСТВА</a:t>
            </a:r>
            <a:br>
              <a:rPr lang="ru-RU" sz="2400" dirty="0" smtClean="0"/>
            </a:br>
            <a:r>
              <a:rPr lang="ru-RU" sz="2400" dirty="0" smtClean="0"/>
              <a:t>Отец и сын.</a:t>
            </a:r>
            <a:br>
              <a:rPr lang="ru-RU" sz="2400" dirty="0" smtClean="0"/>
            </a:br>
            <a:r>
              <a:rPr lang="ru-RU" sz="2400" dirty="0" smtClean="0"/>
              <a:t>Отец и дочь.</a:t>
            </a:r>
            <a:br>
              <a:rPr lang="ru-RU" sz="2400" dirty="0" smtClean="0"/>
            </a:br>
            <a:r>
              <a:rPr lang="ru-RU" sz="2400" dirty="0" smtClean="0"/>
              <a:t>Мать и сын.</a:t>
            </a:r>
            <a:br>
              <a:rPr lang="ru-RU" sz="2400" dirty="0" smtClean="0"/>
            </a:br>
            <a:r>
              <a:rPr lang="ru-RU" sz="2400" dirty="0" smtClean="0"/>
              <a:t>Мать и дочь.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ВТОРАЯ СТЕПЕНЬ РОДСТВА</a:t>
            </a:r>
            <a:br>
              <a:rPr lang="ru-RU" sz="2400" dirty="0" smtClean="0"/>
            </a:br>
            <a:r>
              <a:rPr lang="ru-RU" sz="2400" dirty="0" smtClean="0"/>
              <a:t>Дед и внуки,</a:t>
            </a:r>
            <a:br>
              <a:rPr lang="ru-RU" sz="2400" dirty="0" smtClean="0"/>
            </a:br>
            <a:r>
              <a:rPr lang="ru-RU" sz="2400" dirty="0" smtClean="0"/>
              <a:t>Бабка и внуки.</a:t>
            </a:r>
            <a:endParaRPr lang="ru-RU" sz="2400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5773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ТРЕТЬЯ СТЕПЕНЬ РОДСТВА</a:t>
            </a:r>
            <a:br>
              <a:rPr lang="ru-RU" sz="2400" dirty="0" smtClean="0"/>
            </a:br>
            <a:r>
              <a:rPr lang="ru-RU" sz="2400" dirty="0" smtClean="0"/>
              <a:t>Прадед и правнуки,</a:t>
            </a:r>
            <a:br>
              <a:rPr lang="ru-RU" sz="2400" dirty="0" smtClean="0"/>
            </a:br>
            <a:r>
              <a:rPr lang="ru-RU" sz="2400" dirty="0" smtClean="0"/>
              <a:t>Дядя и племянники,</a:t>
            </a:r>
            <a:br>
              <a:rPr lang="ru-RU" sz="2400" dirty="0" smtClean="0"/>
            </a:br>
            <a:r>
              <a:rPr lang="ru-RU" sz="2400" dirty="0" smtClean="0"/>
              <a:t>Тетя и племянники.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ЧЕТВЕРТАЯ СТЕПЕНЬ РОДСТВА</a:t>
            </a:r>
            <a:br>
              <a:rPr lang="ru-RU" sz="2400" dirty="0" smtClean="0"/>
            </a:br>
            <a:r>
              <a:rPr lang="ru-RU" sz="2400" dirty="0" smtClean="0"/>
              <a:t>Двоюродные сестры и братья,</a:t>
            </a:r>
            <a:br>
              <a:rPr lang="ru-RU" sz="2400" dirty="0" smtClean="0"/>
            </a:br>
            <a:r>
              <a:rPr lang="ru-RU" sz="2400" dirty="0" smtClean="0"/>
              <a:t>Двоюродный дед и внучатые племянники (племянницы),</a:t>
            </a:r>
            <a:br>
              <a:rPr lang="ru-RU" sz="2400" dirty="0" smtClean="0"/>
            </a:br>
            <a:r>
              <a:rPr lang="ru-RU" sz="2400" dirty="0" smtClean="0"/>
              <a:t>Двоюродная бабка и внучатые племянники (племянницы).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34341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ПЯТАЯ СТЕПЕНЬ РОДСТВА</a:t>
            </a:r>
            <a:br>
              <a:rPr lang="ru-RU" sz="2400" dirty="0" smtClean="0"/>
            </a:br>
            <a:r>
              <a:rPr lang="ru-RU" sz="2400" dirty="0" smtClean="0"/>
              <a:t>Двоюродный дядя и двоюродный племянник (племянница).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ШЕСТАЯ СТЕПЕНЬ РОДСТВА</a:t>
            </a:r>
            <a:br>
              <a:rPr lang="ru-RU" sz="2400" dirty="0" smtClean="0"/>
            </a:br>
            <a:r>
              <a:rPr lang="ru-RU" sz="2400" dirty="0" smtClean="0"/>
              <a:t>Троюродные сестры и братья.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Знакомясь с терминами родственных отношений, следует помнить, что термины кровного родства состоят из ключевых слов и определений степени родства:</a:t>
            </a:r>
            <a:endParaRPr lang="ru-RU" sz="24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117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ТЕРМИНЫ РОДСТВА РУССКИХ, ТАТАР И МОРДВЫ часть 1</vt:lpstr>
      <vt:lpstr>Родство́ — отношения между индивидами, основанные на происхождении от общего предка или возникшие в результате заключения брака, организующие социальные группы и роли. Лица, находящиеся в отношениях родства, называются родственниками. Длительное время отношения родства определяли экономические, социальные и политические связи в обществе. Родство означает связанность людей родственными связями. При этом содержание родственных связей и понятие родства зависит от общества. Во многих культурах чувство связанности родством может иметь как биологические, так и социальные основания. </vt:lpstr>
      <vt:lpstr>Термины родства у русских  Свёкор — отец мужа Свекровь — мать мужа Тесть — отец жены Тёща — мать жены Деверь — брат мужа Шурин — брат жены Золовка — сестра мужа Свояченица — сестра жены Свояк — муж свояченицы Зять — муж дочери, муж сестры, муж золовки Сноха — жена сына по отношению к отцу Невестка — жена брата, жена сына для его матери, жена одного брата по отношению к жене другого брата; употребляется также вместо сноха, золовка, свояченица</vt:lpstr>
      <vt:lpstr>Сват — отец одного из супругов по отношению к родителям другого Сватья — мать одного из супругов по отношению к родителям другого Дед (дедушка) — отец отца или матери. Бабушка (бабка) — мать отца или матери Двоюродный дед — дядя отца или матери. Двоюродная бабушка — тетя отца или матери Внук (внучка) — сын (дочь) дочери или сына по отношению к деду или бабушке. Соответственно двоюродный внук (внучка) — сын (дочь) племянника или племянницы Племянник (племянница) — сын (дочь) брата или сестры (родных, двоюродных, троюродных). Соответственно ребенок двоюродного брата (сестры) — двоюродный племянник, троюродного брата (сестры) — троюродный племянник</vt:lpstr>
      <vt:lpstr>Слайд 5</vt:lpstr>
      <vt:lpstr>Внучатый племянник (племянница) — внук (внучка) брата или сестры Дядька (дядя, дядюшка) — брат отца или матери, муж тетки Тетка (тетя, тетушка) — сестра отца или матери по отношению к племянникам. Жена дяди по отношению к его племянникам Двоюродный брат — находящийся в родстве по деду или бабушке с детьми их сыновей и дочерей Троюродный брат — сын двоюродного дяди или двоюродной тети Двоюродная сестра — дочь родного дяди или родной тети Троюродная сестра — дочь двоюродного дяди или двоюродной тети</vt:lpstr>
      <vt:lpstr>Кроме современных понятий степени родства, оказывается в ходу есть и более старинные названия родственников.  ПЕРВАЯ СТЕПЕНЬ РОДСТВА Отец и сын. Отец и дочь. Мать и сын. Мать и дочь.  ВТОРАЯ СТЕПЕНЬ РОДСТВА Дед и внуки, Бабка и внуки.</vt:lpstr>
      <vt:lpstr>ТРЕТЬЯ СТЕПЕНЬ РОДСТВА Прадед и правнуки, Дядя и племянники, Тетя и племянники.  ЧЕТВЕРТАЯ СТЕПЕНЬ РОДСТВА Двоюродные сестры и братья, Двоюродный дед и внучатые племянники (племянницы), Двоюродная бабка и внучатые племянники (племянницы). </vt:lpstr>
      <vt:lpstr>ПЯТАЯ СТЕПЕНЬ РОДСТВА Двоюродный дядя и двоюродный племянник (племянница).  ШЕСТАЯ СТЕПЕНЬ РОДСТВА Троюродные сестры и братья.  Знакомясь с терминами родственных отношений, следует помнить, что термины кровного родства состоят из ключевых слов и определений степени родства:</vt:lpstr>
      <vt:lpstr>Бабка, бабушка — мать отца или матери, жена деда. Брат — каждый из сыновей одних родителей. Братан, братаник, братеня, братеник, брательник — двоюродный брат. Братанна — дочь брата, племянница по брату. Брательница — родственница вообще, двоюродная или дальняя. Братыч — сын брата, племянник по брату. Внук — сын дочери, сына, а также сыновья племянника или племянницы. Внучка, внука — дочь сына, дочери, а также дочери племянника или племянницы. Дед — отец матери или отца. Дедина, дедка — тетка по дяде. Дедич — прямой наследник по деду. Дочь — лицо женского пола по отношению к своим родителям.</vt:lpstr>
      <vt:lpstr>Дщерич — племянник по тетке. Дщерша — племянница по тетке. Дядя — брат отца или матери. Таким образом, дядя и тетя — брат и сестра матери или отца. «У тетки баловень племянник, а у дяди племянница», — замечает народная мудрость. Мать — лицо женского пола по отношению к своим детям. Отец — лицо мужского пола по отношению к своим детям. Отценачальник — старший в поколении. Отчинник, отчич—сын, наследник. Племянник — сын брата или сестры. Племянник и племянница — сын и дочь брата или сестры. Внучатыми племянниками называют внуков брата или сестры. Кстати говоря, внучатые родственники — это любая родня в третьем колене (троюродная): внучатым братом могут назвать сына двоюродного дяди. В сравнительно недавнюю эпоху к этим исконно русским терминам родства прибавились французские по происхождению слова кузен и кузина, обозначающие двоюродных брата и сестру, а также любых дальних кровных родственников в одном колене.</vt:lpstr>
      <vt:lpstr>Племянница — дочь брата или сестры. Племяш — родич, родственник. Прародители — первая по родословной известная чета, от которой берет начало род.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polz</dc:creator>
  <cp:lastModifiedBy>polz</cp:lastModifiedBy>
  <cp:revision>4</cp:revision>
  <dcterms:created xsi:type="dcterms:W3CDTF">2023-08-24T06:08:50Z</dcterms:created>
  <dcterms:modified xsi:type="dcterms:W3CDTF">2023-08-24T06:50:37Z</dcterms:modified>
</cp:coreProperties>
</file>