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09" y="-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3F72D-E315-4FB5-947D-A4D3D43E667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ЯРОСЛАВСКИЕ СИЦКАРИ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говоры характеризовались наличием дзеканья ([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еревня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«деревня»),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цеканья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([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«тень»), и такой разновидностью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неразличения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аффрикат [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] и [ч] как чоканье ([ч]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апля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«цапля», кури[ч]а — «курица»). Выделялись среди остального русского населения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антропологически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меньшим ростом и более светлой пигментацией глаз и волос.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Наряду с земледелием и животноводством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активно занимались лесными промыслами: гнали дёготь, выжигали древесный уголь, изготавливали лопаты, колоды, деревянную посуду и другие изделия, строили судоходные барки.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828897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14356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Судостроение отразилось в застройке крестьянской усадьбы — кроме избы, житницы, сенного сарая, овина, двора с хлевом у каждого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была особая постройка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щепник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для хранения оставшихся от строительства барок остатков досок, бруса и пр. После снижения спроса на деревянные суда первостепенное значение приобрело плотницкое ремесло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всегда славились высоким уровнем плотницкого искусства), связанное с отходом в города и сельские поселения Верхнего Поволжья. Известны постройкой деревянных церквей.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занимались пчеловодством и не знали гончарного ремесла. По причине развитости деревообрабатывающих промыслов от соседних русских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получили прозвище «кокора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843456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Особенностями их поселений были свободная планировка, а также отсутствие бань. До начала XX века возводились дома с глухими поветями и въездами на них. В материальной культуре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сохранялись некоторые архаические элементы. Так, деревянные изделия отличались массивностью, грубоватостью, отсутствием декора. Плетёные изделия и мебель обладали чертами сходства с предметами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кокшаров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(жителей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Тарногского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 Вологодской области). Мужчины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как правило, отличаются невысоким ростом, коренастостью, волосы русые, светлые, иногда рыжие.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736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Потомки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живут в отдалённых деревнях Ярославской области.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Потомки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живут в отдалённых деревнях Ярославской области.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Несмотря на то, что потомки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уже ничем не отличаются от других русских, в последнее время намечается определённый интерес к прошлому, активизировалось движение по изучению местной культуры. Так, в начале 2000-х годов краеведами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Брейтовского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 Ярославской области предпринято издание газеты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Ситский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край».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́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субэтническая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группа русских, живущая в нижнем течении реки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(в прошлом правый приток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Мологи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ныне впадает в Рыбинское водохранилище), от которой они получили своё название.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относятся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субэтническим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группам русских смешанного происхождения, то есть образованным в результате освоения русскими новых земель и ассимиляции ими автохтонных племён, в процессе чего в разной степени изменяется антропологический облик, складываются своеобразные черты культуры и языковые особенности.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45888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происходило в результате слияния местного финно-угорского населения и славян, двигавшихся двумя потоками на восток из новгородских земель и на север из ростово-суздальских.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как оканье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владимиро-ростовское, а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севернорусское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то можно предполагать, что ростово-суздальские переселенцы численно преобладали над новгородскими.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XIII веке часть населения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края была вынуждена покинуть исторический район своего проживания, спасаясь от конных войск Батыя в непроходимых лесах, тем самым осваивая новые территории.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Столбовского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мира со Швецией в 1617 году часть карел, переселявшихся в Тверские земли, осталась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крае. В XVII веке сюда переселилась часть русского населения из центра (из Москвы — ткачи-«хамовники»), а позднее, в XIX веке, — снова карелы из Тверской и Новгородской губерний, впоследствии обрусевшие. Существуют предположения о наличии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белорусского и даже литовского этнического компонентов.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071545"/>
            <a:ext cx="8286809" cy="560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Церковный раскол XVII века не коснулся веры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они сохранили традиционные религиозные обряды. До настоящего времени верующие жители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края крестятся «двумя перстами».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начало XIX века оценивалась примерно в 500 человек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Сить-Покровская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волость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Мологского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уезда Ярославской губернии), к середине XIX века она достигла 2150 человек, а к началу XX века возвратилась к уровню вековой давности.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825282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785469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Уменьшение численности группы связано с постепенным исчезновением языковых и культурных особенностей, отличавших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 частичной ассимиляцией их соседним русским населением. Ещё в «Очерках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Мологского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уезда», опубликованных в 1902 году, С. А. Мусин-Пушкин выражал сожаление о том, что говор и быт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начинает исчезать.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Несмотря на общерусское самосознание,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отличали себя от окружающего русского населения, которое они называли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хомунами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(происхождение этого слова не ясно). В языковом отношении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выделялись некоторыми особенностями.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</TotalTime>
  <Words>726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ЯРОСЛАВСКИЕ СИЦКАРИ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polz</dc:creator>
  <cp:lastModifiedBy>polz</cp:lastModifiedBy>
  <cp:revision>9</cp:revision>
  <dcterms:created xsi:type="dcterms:W3CDTF">2021-01-16T08:24:09Z</dcterms:created>
  <dcterms:modified xsi:type="dcterms:W3CDTF">2023-04-18T07:12:13Z</dcterms:modified>
</cp:coreProperties>
</file>