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309" y="-6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CF3F72D-E315-4FB5-947D-A4D3D43E6677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A1AC654-0D53-49BC-AD23-69A13EEE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F72D-E315-4FB5-947D-A4D3D43E6677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C654-0D53-49BC-AD23-69A13EEE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F72D-E315-4FB5-947D-A4D3D43E6677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C654-0D53-49BC-AD23-69A13EEE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CF3F72D-E315-4FB5-947D-A4D3D43E6677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A1AC654-0D53-49BC-AD23-69A13EEE5F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CF3F72D-E315-4FB5-947D-A4D3D43E6677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A1AC654-0D53-49BC-AD23-69A13EEE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F72D-E315-4FB5-947D-A4D3D43E6677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C654-0D53-49BC-AD23-69A13EEE5F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F72D-E315-4FB5-947D-A4D3D43E6677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C654-0D53-49BC-AD23-69A13EEE5F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CF3F72D-E315-4FB5-947D-A4D3D43E6677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A1AC654-0D53-49BC-AD23-69A13EEE5F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F72D-E315-4FB5-947D-A4D3D43E6677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C654-0D53-49BC-AD23-69A13EEE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CF3F72D-E315-4FB5-947D-A4D3D43E6677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A1AC654-0D53-49BC-AD23-69A13EEE5F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CF3F72D-E315-4FB5-947D-A4D3D43E6677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A1AC654-0D53-49BC-AD23-69A13EEE5F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CF3F72D-E315-4FB5-947D-A4D3D43E6677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A1AC654-0D53-49BC-AD23-69A13EEE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Саяны: этнографическая группа русских людей Курской губернии </a:t>
            </a:r>
            <a:endParaRPr lang="ru-RU" sz="5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642918"/>
            <a:ext cx="6172200" cy="137160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Саяны выделялись своеобразной одеждой собственного изготовления.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Одежда (как мужская, так и женская) отличалась черным цветом, в крайнем случае была серой или темно-коричневой. В будни женщины носили шерстяные юбки в клетку или отороченные по низу красной каймой; рубахи расшивали цветными нитями, а на голову повязывали повойник. В праздники женщины надевали расшитые золотом и серебром юбки, на голову надевали сороку – род кокошника и расшитый бисером или даже жемчугом «подзатыльник».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Девушки носили сарафаны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саяны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голову повязывали простыми платочками. Сверху сарафана в праздничный день надевали фартук, расшитый шерстью, а на голову повязывали «венок» – широкую красную ленту.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428604"/>
            <a:ext cx="6172200" cy="137160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Будничная женская одежда состояла из рубахи, расшитой разноцветными нитями, клетчатой шерстяной понёвы или юбки, головным убором служила повязка в виде повойника. В состав праздничной одежды женщин входили расшитая нитями и позументом юбка и в качестве головного убора — богато украшенная «сорока» в форме высокого кокошника с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позатыльником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 Девушки носили так называемый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саян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— платье без рукавов из чёрной самодельной сарпинки, расшитое по швам позументом, поверх которого подвязывали холщовый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запон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(фартук). Повседневным девичьим головным убором был платок, а праздничным — «венок» из красного бархата. Саян был типичной одеждой для жителей многих сёл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Шебекинского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района Белгородской области.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571480"/>
            <a:ext cx="7134242" cy="534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928670"/>
            <a:ext cx="6172200" cy="1371600"/>
          </a:xfrm>
        </p:spPr>
        <p:txBody>
          <a:bodyPr>
            <a:no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Новосильские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девушки-«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саянки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подвязывали платье красными кушаками, а на головах носили сложенные в виде венка красные платки с бахромой.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Сами о себе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саяны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рассказывали, что в стародавние времена они были «монастырскими крестьянами», но потом их освободила императрица «Екатерина-матушка», и с тех пор они стали оброчными.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Отличались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саяны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от соседей и говором – они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когокали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– то есть отчетливо произносили звук «г», напирая на «о», и вместо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произносили «с», а при разговоре почти не жестикулировали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571480"/>
            <a:ext cx="6172200" cy="137160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этнографическая группа русских людей вплоть до начала XX века жила в селах Курской губернии на левом берегу реки Сейм, на притоках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Тускари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Рати и на правом берегу реки Оскол.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1880-е годы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саян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оставалось около 25 тыс. человек, а в начале XX века они полностью смешались с населением Курской губернии и растворились в русском народе.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571480"/>
            <a:ext cx="6172200" cy="1371600"/>
          </a:xfrm>
        </p:spPr>
        <p:txBody>
          <a:bodyPr>
            <a:no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Сая́ны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субэтническая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группа русских в Курской губернии (Курский,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Щигровский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Фатежский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Тимский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Дмитриевский,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Суджанский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Льговский,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Обоянский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Белгородский,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Корочанский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Старооскольский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уезды). Существовали до начала XX века, затем постепенно слились с основным массивом русского населения. В конце XIX века численность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саянов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составляла порядка 25—30 тысяч человек.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Саяны сильно отличались от окружавших их великороссов и украинцев одеждой, сказаниями, а главное – внешностью: все они были рослыми, светловолосыми и светлоглазыми (глаза были только серыми или голубыми), носатыми и обладали узкими лицами и вытянутой формой головы.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6275" y="571480"/>
            <a:ext cx="7247725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428604"/>
            <a:ext cx="6172200" cy="137160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Женщины часто были выше мужчин: «они сложены на диво прочно и устойчиво и обладают замечательной физической силой» – так писали о них ученые. Мужчины, напротив, физической силой не отличались, были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хиловаты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слабоваты, но зато – «промышленники». Они часто отлучались из дома в город на заработки, нанимаясь приказчиками, извозчиками, трактирными служками, лакеями.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Добротворских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характеризовал их как «не любящих физический труд, умственных людей»». Среди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саян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грамотных было больше, чем в среднем по губернии: 7% против 5,7%.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Саяны, жили и в Новосильском уезде Тульской губернии, в принадлежащих местному Свято-Духову монастырю сёлах — Архангельское,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Березовец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Задушное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Игумново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Подъяковлево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и деревнях — Городилова,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Колгановка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Толстенкова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8" y="857232"/>
            <a:ext cx="6172200" cy="13716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По описанию одежды, внешности, говора и бытового уклада, местные экономические крестьяне были практически идентичны курским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саянам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Саяны с начала XVII века селились на пустых землях, осваиваемых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Коренским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Рождество-Богородицким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, Курским Знаменским, Льговским Дмитриевским и другими монастырями. В результате они обособились от остального русского населения региона, обретя признаки полноценной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этнотерриториальной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этносословной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группы. К примеру, из среды однодворцев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Щигровского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уезда отчётливо выделялись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саяны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— жители сёл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Охочевка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Ясенки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и Старая Слободка. После секуляризации церковных земель при Екатерине II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саяны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были переведены в категорию экономических крестьян. 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0"/>
            <a:ext cx="5643602" cy="6618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857232"/>
            <a:ext cx="6172200" cy="137160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Саяны, населявшие южную часть Курской губернии, были известны как мамоны. Они проживали в сёлах Алексеевка,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Ломово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Проходное, т. е. в бывшей дворцовой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посопной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волости Белгородского уезда, концентрируясь по берегам реки Корень. Жителей села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Банище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одни исследователи относили 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саянам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другие — к горюнам.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Добротворский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склонялся к мысли, что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саяны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самый древний народ губернии, так как живет на самых лучших местах – близ рек. Скорее всего, он получился в результате смешения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домонгольского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древнеславянского племени северян с бежавшими из Великого княжества Литовского белорусами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литовцамиДобротворский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склонялся к мысли, что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саяны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самый древний народ губернии, так как живет на самых лучших местах – близ рек.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0"/>
            <a:ext cx="5429288" cy="687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285728"/>
            <a:ext cx="6172200" cy="137160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Скорее всего, он получился в результате смешения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домонгольского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древнеславянского племени северяне с бежавшими из Великого княжества Литовского опальных белорусов и литовцев, которые надеялись в этих краях найти лучшую долю., которые надеялись в этих краях найти лучшую долю.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Основным занятием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саянов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было земледелие. Значительное развитие получило овцеводство. Мужчины занимались деревообработкой, плотницким ремеслом, извозом, в городах — торговлей в разнос, а также нанимались в приказчики, лакеи, трактирные половые. Поскольку многие из этих занятий были связаны с отходом, значительная часть сельскохозяйственных работ выполнялась женщинами.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саянов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представляли собой большие деревни, располагавшиеся несколько в стороне от реки, в низине или овраге.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</TotalTime>
  <Words>968</Words>
  <Application>Microsoft Office PowerPoint</Application>
  <PresentationFormat>Экран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Саяны: этнографическая группа русских людей Курской губернии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polz</dc:creator>
  <cp:lastModifiedBy>polz</cp:lastModifiedBy>
  <cp:revision>9</cp:revision>
  <dcterms:created xsi:type="dcterms:W3CDTF">2021-01-16T08:24:09Z</dcterms:created>
  <dcterms:modified xsi:type="dcterms:W3CDTF">2023-03-14T06:53:39Z</dcterms:modified>
</cp:coreProperties>
</file>