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74" autoAdjust="0"/>
  </p:normalViewPr>
  <p:slideViewPr>
    <p:cSldViewPr>
      <p:cViewPr varScale="1">
        <p:scale>
          <a:sx n="60" d="100"/>
          <a:sy n="60" d="100"/>
        </p:scale>
        <p:origin x="-1309" y="-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6082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3F72D-E315-4FB5-947D-A4D3D43E667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СЛАВЯНСКИЕ НАРОДЫ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611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Русские (самоназвание — русские, единственное число — русский, название языка — русский язык)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Украинцы (самоназвание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Белорусы (самоназвание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беларусы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беларуская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Западные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За́падные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славя́не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современная группа славянских народов, определяемая географическими и языковыми признаками.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Поляки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языка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język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polszczyzna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Чехи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češi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языка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český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jazyk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čeština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Словаки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slováci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slovák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slovenský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языка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slovenský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jazyk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slovenčina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Лужичане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serby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serbja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названия языков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dolnoserbska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hornjoserbska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rěč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Кашубы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kaszëbi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kaszëb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языка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kaszëbsczi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jãzëk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Силезцы (самоназвание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ślůnzoki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единственное число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ślůnzok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языка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język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śląski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854696" cy="17526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Южные</a:t>
            </a:r>
          </a:p>
          <a:p>
            <a:pPr algn="just"/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Ю́жные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славя́не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— современная группа славянских народов, а также племён, говорящих на южнославянских языках и живущих преимущественно на Балканах.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Болгары (самоназвание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българи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българин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език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Босняки (самоназвание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bošnjaci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bošnjak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bosanski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jezik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srpskohrvatski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jezik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Македонцы (самоназвание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македонци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единственное число — македонец, название языка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македонски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јазик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Сербы (самоназвание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срби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србин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Хорваты (самоназвание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hrvati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hrvat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hrvatski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jezik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4696" cy="36238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Словенцы (самоназвание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slovenci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slovenec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slovenski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jezik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slovenščina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Черногорцы (самоназвание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црногорци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единственное число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црногорац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название языка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црногорски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Славянские группы со спорным статусом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Буневцы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Горанцы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Моравы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Полещуки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Русины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Славяне-мусульмане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разделения общеславянского языка на три ветви (восточную, западную и южную) — это примерно до I века. Распад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балтославянского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праязыка лингвисты относят примерно к 1500 году до нашей эры, а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праиндоевропейского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языка (общего предка для таких языков, как русский, английский и армянский)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балтославянский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отделился в промежутке от 7000 до 4500 лет назад. Такую картину дают лексико-статистические расчеты, и они хорошо соотносятся с общим представлением о быстром распространении славян по Восточной Европе в первом тысячелетии нашей эры, подтвержденным археологическими данными.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Достоверно существовавших азбук у славян было три: глаголица, кириллица и латиница. В настоящее время большинство православных славянских народов используют кириллицу, а большинство католических славянских народов — латиницу.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памятники славянской письменности были созданы в 860-х годах. Ими стали переводы богослужебных и некоторых других текстов с греческого и иногда с латинского языков, связанные с деятельностью Кирилла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греков-миссионеров, для нужд христианского богослужения в Моравии создавших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южномакедонского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диалекта особый письменный язык, в дальнейшем получивший название старославянский язык.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Первым славянским алфавитом стала глаголица, применявшаяся в Моравии и Чехии до конца XI века, в Хорватии — до конца XVIII века. В X—XI веках в Восточной Болгарии глаголицу сменила кириллица, получившая распространение в Болгарии, Сербии, Боснии и на Руси.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поздний этап развития старославянского называется церковнославянский язык. Он использовался в качестве литературного языком православными славянами вплоть до XVIII—XIX веков.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X—XI веках появляются первые известные славянские письменные тексты на латинице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Фрейзингенские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отрывки, которые исследователи считают старейшим памятником словенского языка. В конца XIII века возникает чешское и польское письмо на основе латиницы. В более поздние периоды для записи текстов на некоторых славянских языках применялась арабская графика: мусульманская письменность в Боснии, старобелорусские рукописные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китабы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XVI—XVII веков, записанные белорусским арабским алфавитом польско-литовскими татарами.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литературные славянские языки формируются с XVIII века. Некоторые славянские народы и малочисленные этнические группы обрели современные литературные языки только в XX веке (македонский язык, языки различных групп русин и др.).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Славяне-самая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большая этнолингвистическая группа в Европе. Современные славянские народы подразделяются на восточных славян (главным образом белорусов, русских, русинов и украинцев), западных славян (главным образом чехов, кашубов, поляков, словаков и лужицких сербов) и южных славян (главным образом боснийцев, болгар, хорватов, македонцев, черногорцев, сербов и словенцев).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Этногенез славян начался не позднее IV века. Славянская группа народов образовалась в процессе расселения древних славян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праслав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slověne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ст.‑слав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словѣнє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VII—VIII веках н. э.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3183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854696" cy="110965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Возникшие в результате этого народы сохранили сознание общности, что отражено в исторических памятниках и самоназваниях ряда славянских народов. В настоящее время славяне расселены на обширной территории Южной, Центральной и Восточной Европы и далее на восток — вплоть до Дальнего Востока России. Славянское меньшинство имеется также в государствах Западной Европы, Закавказья, Америки, и Средней Азии. Общая численность славян — около 300 млн. человек. Выделяются западные славяне (поляки, силезцы, словинцы, чехи, словаки, кашубы,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моравы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лужичане), восточные славяне (русские, белорусы, украинцы, русины) и южные славяне (болгары, сербы, хорваты, босняки, македонцы, словенцы, черногорцы).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индоевропейской языковой семьи славянские языки имеют наибольшее число общих древних черт с балтийскими языками, поэтому учёные предполагают существование общего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балтославянского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этапа в развитии данных двух индоевропейских диалектных групп.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Славянские языки представлены тремя группами: западнославянские, восточнославянские и южнославянские языки. Современные восточнославянские языки: русский язык, украинский язык, белорусский язык и региональные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карпаторусинские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идиомы (русинский язык); южнославянские языки: болгарский язык, македонский язык, словенский язык, сербскохорватский язык (или сербский, хорватский, боснийский и черногорский);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693"/>
            <a:ext cx="5072098" cy="683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Западнославянские языки: чешский язык, словацкий язык, польский язык, региональный кашубский язык, а также лужицкий язык в Германии (серболужицкий, имеющий два литературных языка — верхнелужицкий и нижнелужицкий)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южнорусинский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язык в Сербии и Хорватии.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южнославянским языкам принадлежат также мёртвый старославянский язык и сохранившийся в богослужении церковнославянский язык, к западнославянской — мёртвый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полабский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язык. Эти группы языков сформировались из племенных диалектов праславянского языка в результате миграции славян с середины 1-го тысячелетия н. э., в особенности в западном (до бассейна реки Эльба), юго-западном (Альпы) и юго-восточном (Балканы) направлениях.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778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Восточные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Восто́чные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славя́не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культурно-языковая общность славян, говорящих на восточнославянских языках.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Племенные союзы восточных славян, которые, по мнению большинства учёных, успели слиться в единую народность, составили основное население средневековой Киевской Руси. В результате последующего политического расслоения восточных славян, к XVII веку сформировались (в порядке убывания численности) три народа: русский, украинский, белорусский. Иногда в четвёртый восточнославянский этнос выделяются русины. Некоторыми ранними исследователями также употреблялось обозначение русские славяне.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1190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СЛАВЯНСКИЕ НАРОДЫ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7</cp:revision>
  <dcterms:created xsi:type="dcterms:W3CDTF">2021-01-16T08:24:09Z</dcterms:created>
  <dcterms:modified xsi:type="dcterms:W3CDTF">2023-02-21T07:45:08Z</dcterms:modified>
</cp:coreProperties>
</file>