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09" y="-6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7E46CF1-8792-422F-AD65-DCBDAFF4F528}" type="datetimeFigureOut">
              <a:rPr lang="ru-RU" smtClean="0"/>
              <a:t>19.10.2022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663F9F2B-F1DB-4ED7-93C3-FD7A9CCF6A4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7E46CF1-8792-422F-AD65-DCBDAFF4F528}" type="datetimeFigureOut">
              <a:rPr lang="ru-RU" smtClean="0"/>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3F9F2B-F1DB-4ED7-93C3-FD7A9CCF6A4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7E46CF1-8792-422F-AD65-DCBDAFF4F528}" type="datetimeFigureOut">
              <a:rPr lang="ru-RU" smtClean="0"/>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3F9F2B-F1DB-4ED7-93C3-FD7A9CCF6A4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7E46CF1-8792-422F-AD65-DCBDAFF4F528}" type="datetimeFigureOut">
              <a:rPr lang="ru-RU" smtClean="0"/>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3F9F2B-F1DB-4ED7-93C3-FD7A9CCF6A4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7E46CF1-8792-422F-AD65-DCBDAFF4F528}" type="datetimeFigureOut">
              <a:rPr lang="ru-RU" smtClean="0"/>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3F9F2B-F1DB-4ED7-93C3-FD7A9CCF6A4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7E46CF1-8792-422F-AD65-DCBDAFF4F528}" type="datetimeFigureOut">
              <a:rPr lang="ru-RU" smtClean="0"/>
              <a:t>19.10.2022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3F9F2B-F1DB-4ED7-93C3-FD7A9CCF6A4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7E46CF1-8792-422F-AD65-DCBDAFF4F528}" type="datetimeFigureOut">
              <a:rPr lang="ru-RU" smtClean="0"/>
              <a:t>19.10.2022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3F9F2B-F1DB-4ED7-93C3-FD7A9CCF6A4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7E46CF1-8792-422F-AD65-DCBDAFF4F528}" type="datetimeFigureOut">
              <a:rPr lang="ru-RU" smtClean="0"/>
              <a:t>19.10.2022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3F9F2B-F1DB-4ED7-93C3-FD7A9CCF6A4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E46CF1-8792-422F-AD65-DCBDAFF4F528}" type="datetimeFigureOut">
              <a:rPr lang="ru-RU" smtClean="0"/>
              <a:t>19.10.2022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3F9F2B-F1DB-4ED7-93C3-FD7A9CCF6A4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7E46CF1-8792-422F-AD65-DCBDAFF4F528}" type="datetimeFigureOut">
              <a:rPr lang="ru-RU" smtClean="0"/>
              <a:t>19.10.2022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3F9F2B-F1DB-4ED7-93C3-FD7A9CCF6A4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7E46CF1-8792-422F-AD65-DCBDAFF4F528}" type="datetimeFigureOut">
              <a:rPr lang="ru-RU" smtClean="0"/>
              <a:t>19.10.2022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663F9F2B-F1DB-4ED7-93C3-FD7A9CCF6A4F}"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E46CF1-8792-422F-AD65-DCBDAFF4F528}" type="datetimeFigureOut">
              <a:rPr lang="ru-RU" smtClean="0"/>
              <a:t>19.10.2022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63F9F2B-F1DB-4ED7-93C3-FD7A9CCF6A4F}"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428604"/>
            <a:ext cx="7851648" cy="4643470"/>
          </a:xfrm>
        </p:spPr>
        <p:txBody>
          <a:bodyPr>
            <a:noAutofit/>
          </a:bodyPr>
          <a:lstStyle/>
          <a:p>
            <a:pPr algn="ctr"/>
            <a:r>
              <a:rPr lang="ru-RU" sz="8000" dirty="0" smtClean="0"/>
              <a:t>Татарский национальный костюм</a:t>
            </a:r>
            <a:endParaRPr lang="ru-RU" sz="8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5486400"/>
          </a:xfrm>
        </p:spPr>
        <p:txBody>
          <a:bodyPr>
            <a:normAutofit fontScale="90000"/>
          </a:bodyPr>
          <a:lstStyle/>
          <a:p>
            <a:pPr algn="l"/>
            <a:r>
              <a:rPr lang="ru-RU" sz="3100" dirty="0" smtClean="0"/>
              <a:t>В конце XIX-го века в декоративном обрамлении получают распространение мелкие оборки (тат. бала </a:t>
            </a:r>
            <a:r>
              <a:rPr lang="ru-RU" sz="3100" dirty="0" err="1" smtClean="0"/>
              <a:t>итәк</a:t>
            </a:r>
            <a:r>
              <a:rPr lang="ru-RU" sz="3100" dirty="0" smtClean="0"/>
              <a:t>). </a:t>
            </a:r>
            <a:br>
              <a:rPr lang="ru-RU" sz="3100" dirty="0" smtClean="0"/>
            </a:br>
            <a:r>
              <a:rPr lang="ru-RU" sz="3100" dirty="0" smtClean="0"/>
              <a:t>Нередко вся часть подола женской рубахи украшалась оборками в несколько рядов.</a:t>
            </a:r>
            <a:br>
              <a:rPr lang="ru-RU" sz="3100" dirty="0" smtClean="0"/>
            </a:br>
            <a:r>
              <a:rPr lang="ru-RU" sz="3100" dirty="0" smtClean="0"/>
              <a:t>Разрез ворота рубахи на груди женщины украшали с помощью нагрудников. </a:t>
            </a:r>
            <a:br>
              <a:rPr lang="ru-RU" sz="3100" dirty="0" smtClean="0"/>
            </a:br>
            <a:r>
              <a:rPr lang="ru-RU" sz="3100" dirty="0" smtClean="0"/>
              <a:t>Их было два: внутренний простой - </a:t>
            </a:r>
            <a:r>
              <a:rPr lang="ru-RU" sz="3100" dirty="0" err="1" smtClean="0"/>
              <a:t>кукрэкчэ</a:t>
            </a:r>
            <a:r>
              <a:rPr lang="ru-RU" sz="3100" dirty="0" smtClean="0"/>
              <a:t> и внешний нарядный - </a:t>
            </a:r>
            <a:r>
              <a:rPr lang="ru-RU" sz="3100" dirty="0" err="1" smtClean="0"/>
              <a:t>изю</a:t>
            </a:r>
            <a:r>
              <a:rPr lang="ru-RU" sz="3100" dirty="0" smtClean="0"/>
              <a:t>. </a:t>
            </a:r>
            <a:r>
              <a:rPr lang="ru-RU" sz="3100" dirty="0" err="1" smtClean="0"/>
              <a:t>Изю</a:t>
            </a:r>
            <a:r>
              <a:rPr lang="ru-RU" sz="3100" dirty="0" smtClean="0"/>
              <a:t> декорировали вышивкой, бляхами или позументными лентами – золотой, серебряной тесьмой. Это украшение носили до конца XIX века.</a:t>
            </a:r>
            <a:br>
              <a:rPr lang="ru-RU" sz="3100" dirty="0" smtClean="0"/>
            </a:br>
            <a:r>
              <a:rPr lang="ru-RU" sz="2800" dirty="0" smtClean="0"/>
              <a:t/>
            </a:r>
            <a:br>
              <a:rPr lang="ru-RU" sz="2800" dirty="0" smtClean="0"/>
            </a:br>
            <a:endParaRPr lang="ru-RU" sz="2800" dirty="0"/>
          </a:p>
        </p:txBody>
      </p: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5200672"/>
          </a:xfrm>
        </p:spPr>
        <p:txBody>
          <a:bodyPr>
            <a:noAutofit/>
          </a:bodyPr>
          <a:lstStyle/>
          <a:p>
            <a:pPr algn="l"/>
            <a:r>
              <a:rPr lang="ru-RU" sz="2800" dirty="0" smtClean="0"/>
              <a:t>Лёгкой домашней верхней одеждой служил камзол (тат. </a:t>
            </a:r>
            <a:r>
              <a:rPr lang="ru-RU" sz="2800" dirty="0" err="1" smtClean="0"/>
              <a:t>камзул</a:t>
            </a:r>
            <a:r>
              <a:rPr lang="ru-RU" sz="2800" dirty="0" smtClean="0"/>
              <a:t>). Удлинённый свободный камзол носили и татарские женщины, и мужчины. </a:t>
            </a:r>
            <a:br>
              <a:rPr lang="ru-RU" sz="2800" dirty="0" smtClean="0"/>
            </a:br>
            <a:r>
              <a:rPr lang="ru-RU" sz="2800" dirty="0" smtClean="0"/>
              <a:t>Выходя на улицу, мужчины одевали различные виды кафтанов. К ним относились казакин с приталенной спинкой, </a:t>
            </a:r>
            <a:r>
              <a:rPr lang="ru-RU" sz="2800" dirty="0" err="1" smtClean="0"/>
              <a:t>джилян</a:t>
            </a:r>
            <a:r>
              <a:rPr lang="ru-RU" sz="2800" dirty="0" smtClean="0"/>
              <a:t> с прямой спинкой и чекмень. Чекмень представляет собой приталенную длиннополую, крестьянскую демисезонную одежду. В начале-середине XIX века камзолы, казакины и </a:t>
            </a:r>
            <a:r>
              <a:rPr lang="ru-RU" sz="2800" dirty="0" err="1" smtClean="0"/>
              <a:t>джиляны</a:t>
            </a:r>
            <a:r>
              <a:rPr lang="ru-RU" sz="2800" dirty="0" smtClean="0"/>
              <a:t> выполнялись из ярких цветных тканей, таких как шёлк и парча. В свою очередь чекмени были шерстяными, и шились из однотонных тканей тёмных цветов. </a:t>
            </a:r>
            <a:endParaRPr lang="ru-RU" sz="2800" dirty="0"/>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perunica.ru/uploads/posts/2019-02/1550006615_84-ed-obdd7u1k.jpg"/>
          <p:cNvPicPr>
            <a:picLocks noChangeAspect="1" noChangeArrowheads="1"/>
          </p:cNvPicPr>
          <p:nvPr/>
        </p:nvPicPr>
        <p:blipFill>
          <a:blip r:embed="rId2" cstate="print"/>
          <a:srcRect/>
          <a:stretch>
            <a:fillRect/>
          </a:stretch>
        </p:blipFill>
        <p:spPr bwMode="auto">
          <a:xfrm>
            <a:off x="2643174" y="0"/>
            <a:ext cx="3902503" cy="6858000"/>
          </a:xfrm>
          <a:prstGeom prst="rect">
            <a:avLst/>
          </a:prstGeom>
          <a:noFill/>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4914920"/>
          </a:xfrm>
        </p:spPr>
        <p:txBody>
          <a:bodyPr>
            <a:noAutofit/>
          </a:bodyPr>
          <a:lstStyle/>
          <a:p>
            <a:pPr algn="l"/>
            <a:r>
              <a:rPr lang="ru-RU" sz="2800" dirty="0" smtClean="0"/>
              <a:t>Зимней верхней одеждой служили шубы и утеплённые бешметы. </a:t>
            </a:r>
            <a:br>
              <a:rPr lang="ru-RU" sz="2800" dirty="0" smtClean="0"/>
            </a:br>
            <a:r>
              <a:rPr lang="ru-RU" sz="2800" dirty="0" smtClean="0"/>
              <a:t>В качестве верхней одежды часто надевался халат. </a:t>
            </a:r>
            <a:r>
              <a:rPr lang="ru-RU" sz="2800" dirty="0" smtClean="0"/>
              <a:t>Также </a:t>
            </a:r>
            <a:r>
              <a:rPr lang="ru-RU" sz="2800" dirty="0" smtClean="0"/>
              <a:t>была и </a:t>
            </a:r>
            <a:r>
              <a:rPr lang="ru-RU" sz="2800" dirty="0" err="1" smtClean="0"/>
              <a:t>чоба</a:t>
            </a:r>
            <a:r>
              <a:rPr lang="ru-RU" sz="2800" dirty="0" smtClean="0"/>
              <a:t> — легкая, без подкладки, верхняя одежда. Шили её, как правило, из льняных или конопляных тканей домашнего производства, длиной чуть ниже колен. У девушек украшением костюма являлась жилетка или фартук.</a:t>
            </a:r>
            <a:br>
              <a:rPr lang="ru-RU" sz="2800" dirty="0" smtClean="0"/>
            </a:br>
            <a:r>
              <a:rPr lang="ru-RU" sz="2800" dirty="0" smtClean="0"/>
              <a:t> </a:t>
            </a:r>
            <a:r>
              <a:rPr lang="ru-RU" sz="2800" dirty="0" err="1" smtClean="0"/>
              <a:t>Чапан</a:t>
            </a:r>
            <a:r>
              <a:rPr lang="ru-RU" sz="2800" dirty="0" smtClean="0"/>
              <a:t> надевали поверх камзола и не подпоясывали, а носили как накидку. В XIX веке женщины, собираясь выйти на улицу, накрывались от посторонних глаз </a:t>
            </a:r>
            <a:r>
              <a:rPr lang="ru-RU" sz="2800" dirty="0" err="1" smtClean="0"/>
              <a:t>джиляном</a:t>
            </a:r>
            <a:r>
              <a:rPr lang="ru-RU" sz="2800" dirty="0" smtClean="0"/>
              <a:t> мужа, который закрывал голову и почти всё тело. </a:t>
            </a:r>
            <a:endParaRPr lang="ru-RU" sz="2800"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regnum.ru/uploads/pictures/news/2018/03/05/regnum_picture_152024344540637_big.jpg"/>
          <p:cNvPicPr>
            <a:picLocks noChangeAspect="1" noChangeArrowheads="1"/>
          </p:cNvPicPr>
          <p:nvPr/>
        </p:nvPicPr>
        <p:blipFill>
          <a:blip r:embed="rId2" cstate="print"/>
          <a:srcRect/>
          <a:stretch>
            <a:fillRect/>
          </a:stretch>
        </p:blipFill>
        <p:spPr bwMode="auto">
          <a:xfrm>
            <a:off x="2071669" y="1"/>
            <a:ext cx="5231371"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714356"/>
            <a:ext cx="7851648" cy="5786478"/>
          </a:xfrm>
        </p:spPr>
        <p:txBody>
          <a:bodyPr>
            <a:noAutofit/>
          </a:bodyPr>
          <a:lstStyle/>
          <a:p>
            <a:pPr algn="l"/>
            <a:r>
              <a:rPr lang="ru-RU" sz="2800" dirty="0" smtClean="0"/>
              <a:t>Мужские головные уборы делились на нижние, носившиеся дома, и верхние, носившиеся на улице. Среди мужских головных уборов особое место заняла тюбетейка (тат. </a:t>
            </a:r>
            <a:r>
              <a:rPr lang="ru-RU" sz="2800" dirty="0" err="1" smtClean="0"/>
              <a:t>түбәтәй, такыя</a:t>
            </a:r>
            <a:r>
              <a:rPr lang="ru-RU" sz="2800" dirty="0" smtClean="0"/>
              <a:t>), надевавшаяся на макушку. Она являлась нижним головным убором. </a:t>
            </a:r>
            <a:r>
              <a:rPr lang="ru-RU" sz="2800" dirty="0" smtClean="0"/>
              <a:t>Для </a:t>
            </a:r>
            <a:r>
              <a:rPr lang="ru-RU" sz="2800" dirty="0" smtClean="0"/>
              <a:t>вентиляции и сохранности формы тюбетейка простёгивалась, для чего между строчками закладывали конский волос или шнур. Тюбетейки шились из ярких тканей с рисунком, тюбетейки юношей и мужчин средних лет вышивались, в том числе и золотом, или украшались аппликацией из позументных лент. </a:t>
            </a:r>
            <a:endParaRPr lang="ru-RU" sz="2800" dirty="0"/>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5057796"/>
          </a:xfrm>
        </p:spPr>
        <p:txBody>
          <a:bodyPr>
            <a:noAutofit/>
          </a:bodyPr>
          <a:lstStyle/>
          <a:p>
            <a:pPr algn="l"/>
            <a:r>
              <a:rPr lang="ru-RU" sz="2800" dirty="0" smtClean="0"/>
              <a:t>Женские головные уборы характеризуются чёткой возрастной дифференциацией. На непокрытую голову женщины надевали </a:t>
            </a:r>
            <a:r>
              <a:rPr lang="ru-RU" sz="2800" dirty="0" err="1" smtClean="0"/>
              <a:t>волосник</a:t>
            </a:r>
            <a:r>
              <a:rPr lang="ru-RU" sz="2800" dirty="0" smtClean="0"/>
              <a:t>, представлявший собой в простейшей форме повязку без твёрдого налобника собирался на шнур, что придавало форму чепца. Он представляет собой один из наиболее архаичных элементов татарского женского костюма. </a:t>
            </a:r>
            <a:r>
              <a:rPr lang="ru-RU" sz="2800" dirty="0" smtClean="0"/>
              <a:t>Самым </a:t>
            </a:r>
            <a:r>
              <a:rPr lang="ru-RU" sz="2800" dirty="0" smtClean="0"/>
              <a:t>распространённым девичьим головным убором служил </a:t>
            </a:r>
            <a:r>
              <a:rPr lang="ru-RU" sz="2800" dirty="0" err="1" smtClean="0"/>
              <a:t>калфак</a:t>
            </a:r>
            <a:r>
              <a:rPr lang="ru-RU" sz="2800" dirty="0" smtClean="0"/>
              <a:t>. </a:t>
            </a:r>
            <a:r>
              <a:rPr lang="ru-RU" sz="2800" dirty="0" err="1" smtClean="0"/>
              <a:t>Калфак</a:t>
            </a:r>
            <a:r>
              <a:rPr lang="ru-RU" sz="2800" dirty="0" smtClean="0"/>
              <a:t> представлял конусовидную с кисточкой на конце, отбрасывавшимся назад или набок. </a:t>
            </a:r>
            <a:r>
              <a:rPr lang="ru-RU" sz="2800" dirty="0" err="1" smtClean="0"/>
              <a:t>Калфак</a:t>
            </a:r>
            <a:r>
              <a:rPr lang="ru-RU" sz="2800" dirty="0" smtClean="0"/>
              <a:t> надевался вместе со специальной повязкой-украшением (тат. </a:t>
            </a:r>
            <a:r>
              <a:rPr lang="ru-RU" sz="2800" dirty="0" err="1" smtClean="0"/>
              <a:t>ука-чачак</a:t>
            </a:r>
            <a:r>
              <a:rPr lang="ru-RU" sz="2800" dirty="0" smtClean="0"/>
              <a:t>).</a:t>
            </a:r>
            <a:endParaRPr lang="ru-RU" sz="2800" dirty="0"/>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4986358"/>
          </a:xfrm>
        </p:spPr>
        <p:txBody>
          <a:bodyPr>
            <a:noAutofit/>
          </a:bodyPr>
          <a:lstStyle/>
          <a:p>
            <a:pPr algn="l"/>
            <a:r>
              <a:rPr lang="ru-RU" sz="2800" dirty="0" smtClean="0"/>
              <a:t>Обувь татар сшивали из двух деталей – подошвы и верхней части. </a:t>
            </a:r>
            <a:r>
              <a:rPr lang="ru-RU" sz="2800" dirty="0" smtClean="0"/>
              <a:t>У </a:t>
            </a:r>
            <a:r>
              <a:rPr lang="ru-RU" sz="2800" dirty="0" smtClean="0"/>
              <a:t>женских башмаков отдельно пришивали передник и задник - куски кожи смыкались в середине стопы. При этом нос туфель загибался кверху, а каблука не было. </a:t>
            </a:r>
            <a:br>
              <a:rPr lang="ru-RU" sz="2800" dirty="0" smtClean="0"/>
            </a:br>
            <a:r>
              <a:rPr lang="ru-RU" sz="2800" dirty="0" smtClean="0"/>
              <a:t>Мужчины и женщины дома носили </a:t>
            </a:r>
            <a:r>
              <a:rPr lang="ru-RU" sz="2800" dirty="0" err="1" smtClean="0"/>
              <a:t>читек</a:t>
            </a:r>
            <a:r>
              <a:rPr lang="ru-RU" sz="2800" dirty="0" smtClean="0"/>
              <a:t> - сапоги-носки с мягкой подошвой. Таким образом их ноги были чистыми и не нужно было часто совершать омовение. Чтобы выйти на улицу, они надевали поверх такой обуви </a:t>
            </a:r>
            <a:r>
              <a:rPr lang="ru-RU" sz="2800" dirty="0" err="1" smtClean="0"/>
              <a:t>чабата</a:t>
            </a:r>
            <a:r>
              <a:rPr lang="ru-RU" sz="2800" dirty="0" smtClean="0"/>
              <a:t> или </a:t>
            </a:r>
            <a:r>
              <a:rPr lang="ru-RU" sz="2800" dirty="0" err="1" smtClean="0"/>
              <a:t>кэвеш</a:t>
            </a:r>
            <a:r>
              <a:rPr lang="ru-RU" sz="2800" dirty="0" smtClean="0"/>
              <a:t>. </a:t>
            </a:r>
            <a:r>
              <a:rPr lang="ru-RU" sz="2800" dirty="0" err="1" smtClean="0"/>
              <a:t>Чабата</a:t>
            </a:r>
            <a:r>
              <a:rPr lang="ru-RU" sz="2800" dirty="0" smtClean="0"/>
              <a:t> – калоши из лыка - носили в основном на селе, а горожане предпочитали аналог из толстой кожи на твёрдой подошве – </a:t>
            </a:r>
            <a:r>
              <a:rPr lang="ru-RU" sz="2800" dirty="0" err="1" smtClean="0"/>
              <a:t>кэвеш</a:t>
            </a:r>
            <a:r>
              <a:rPr lang="ru-RU" sz="2800" dirty="0" smtClean="0"/>
              <a:t>.</a:t>
            </a:r>
            <a:endParaRPr lang="ru-RU" sz="2800" dirty="0"/>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5057796"/>
          </a:xfrm>
        </p:spPr>
        <p:txBody>
          <a:bodyPr>
            <a:noAutofit/>
          </a:bodyPr>
          <a:lstStyle/>
          <a:p>
            <a:pPr algn="l"/>
            <a:r>
              <a:rPr lang="ru-RU" sz="2800" dirty="0" smtClean="0"/>
              <a:t>В сельской местности носили лыковые лапти (тат. </a:t>
            </a:r>
            <a:r>
              <a:rPr lang="ru-RU" sz="2800" dirty="0" err="1" smtClean="0"/>
              <a:t>чабата</a:t>
            </a:r>
            <a:r>
              <a:rPr lang="ru-RU" sz="2800" dirty="0" smtClean="0"/>
              <a:t>), служившие рабочей обувью. </a:t>
            </a:r>
            <a:r>
              <a:rPr lang="ru-RU" sz="2800" dirty="0" smtClean="0"/>
              <a:t>Также </a:t>
            </a:r>
            <a:r>
              <a:rPr lang="ru-RU" sz="2800" dirty="0" smtClean="0"/>
              <a:t>существовали лыковые башмаки, напоминавшие кожаные, и нередко имевшие кожаную или деревянную подошву. У </a:t>
            </a:r>
            <a:r>
              <a:rPr lang="ru-RU" sz="2800" dirty="0" err="1" smtClean="0"/>
              <a:t>кряшен</a:t>
            </a:r>
            <a:r>
              <a:rPr lang="ru-RU" sz="2800" dirty="0" smtClean="0"/>
              <a:t> лапти были самой распространённой обувью, </a:t>
            </a:r>
            <a:r>
              <a:rPr lang="ru-RU" sz="2800" dirty="0" err="1" smtClean="0"/>
              <a:t>нагайбаки</a:t>
            </a:r>
            <a:r>
              <a:rPr lang="ru-RU" sz="2800" dirty="0" smtClean="0"/>
              <a:t> носили их до середине XX века.</a:t>
            </a:r>
            <a:br>
              <a:rPr lang="ru-RU" sz="2800" dirty="0" smtClean="0"/>
            </a:br>
            <a:r>
              <a:rPr lang="ru-RU" sz="2800" dirty="0" smtClean="0"/>
              <a:t>Под обувь надевали чулки (тат. </a:t>
            </a:r>
            <a:r>
              <a:rPr lang="ru-RU" sz="2800" dirty="0" err="1" smtClean="0"/>
              <a:t>оек</a:t>
            </a:r>
            <a:r>
              <a:rPr lang="ru-RU" sz="2800" dirty="0" smtClean="0"/>
              <a:t>), различавшиеся и покроем, и материалом. Лапти носили с суконными (тат. </a:t>
            </a:r>
            <a:r>
              <a:rPr lang="ru-RU" sz="2800" dirty="0" err="1" smtClean="0"/>
              <a:t>тула</a:t>
            </a:r>
            <a:r>
              <a:rPr lang="ru-RU" sz="2800" dirty="0" smtClean="0"/>
              <a:t> </a:t>
            </a:r>
            <a:r>
              <a:rPr lang="ru-RU" sz="2800" dirty="0" err="1" smtClean="0"/>
              <a:t>оек</a:t>
            </a:r>
            <a:r>
              <a:rPr lang="ru-RU" sz="2800" dirty="0" smtClean="0"/>
              <a:t>) или вязаными (тат. </a:t>
            </a:r>
            <a:r>
              <a:rPr lang="ru-RU" sz="2800" dirty="0" err="1" smtClean="0"/>
              <a:t>бәйләгән оек</a:t>
            </a:r>
            <a:r>
              <a:rPr lang="ru-RU" sz="2800" dirty="0" smtClean="0"/>
              <a:t>) чулками белого цвета. </a:t>
            </a:r>
            <a:r>
              <a:rPr lang="ru-RU" sz="2800" dirty="0" smtClean="0"/>
              <a:t>чулок</a:t>
            </a:r>
            <a:r>
              <a:rPr lang="ru-RU" sz="2800" dirty="0" smtClean="0"/>
              <a:t>, носили онучи-портянки (тат. </a:t>
            </a:r>
            <a:r>
              <a:rPr lang="ru-RU" sz="2800" dirty="0" err="1" smtClean="0"/>
              <a:t>аякчу</a:t>
            </a:r>
            <a:r>
              <a:rPr lang="ru-RU" sz="2800" dirty="0" smtClean="0"/>
              <a:t>, </a:t>
            </a:r>
            <a:r>
              <a:rPr lang="ru-RU" sz="2800" dirty="0" err="1" smtClean="0"/>
              <a:t>аяк</a:t>
            </a:r>
            <a:r>
              <a:rPr lang="ru-RU" sz="2800" dirty="0" smtClean="0"/>
              <a:t> </a:t>
            </a:r>
            <a:r>
              <a:rPr lang="ru-RU" sz="2800" dirty="0" err="1" smtClean="0"/>
              <a:t>чолгау</a:t>
            </a:r>
            <a:r>
              <a:rPr lang="ru-RU" sz="2800" dirty="0" smtClean="0"/>
              <a:t>), представлявшие суконные ленты длиной 60-80 см и носившиеся вместе с ичигами или чулками. </a:t>
            </a:r>
            <a:endParaRPr lang="ru-RU" sz="2800" dirty="0"/>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l"/>
            <a:r>
              <a:rPr lang="ru-RU" sz="2800" dirty="0" smtClean="0"/>
              <a:t>В презентации использованы материалы из открытых источников.</a:t>
            </a:r>
            <a:endParaRPr lang="ru-RU" sz="2800"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5843614"/>
          </a:xfrm>
        </p:spPr>
        <p:txBody>
          <a:bodyPr>
            <a:noAutofit/>
          </a:bodyPr>
          <a:lstStyle/>
          <a:p>
            <a:pPr algn="l"/>
            <a:r>
              <a:rPr lang="ru-RU" sz="2800" dirty="0" smtClean="0"/>
              <a:t>Татарский национальный костюм (тат. татар </a:t>
            </a:r>
            <a:r>
              <a:rPr lang="ru-RU" sz="2800" dirty="0" err="1" smtClean="0"/>
              <a:t>милли</a:t>
            </a:r>
            <a:r>
              <a:rPr lang="ru-RU" sz="2800" dirty="0" smtClean="0"/>
              <a:t> </a:t>
            </a:r>
            <a:r>
              <a:rPr lang="ru-RU" sz="2800" dirty="0" err="1" smtClean="0"/>
              <a:t>киемнәре</a:t>
            </a:r>
            <a:r>
              <a:rPr lang="ru-RU" sz="2800" dirty="0" smtClean="0"/>
              <a:t>) — традиционная одежда татар, комплекс предметов одежды, сложившийся на протяжении столетий среди татарского народа. Под татарским костюмом следует понимать весьма широкий спектр национальной одежды различных подгрупп татар. На формирование единообразного современного вида национального костюма значительное влияние оказал сформировавшийся в конце XIX века комплекс одежды поволжских татар. В современном виде татарский костюм сложился к началу XIX века.</a:t>
            </a:r>
            <a:r>
              <a:rPr lang="ru-RU" sz="2400" dirty="0" smtClean="0"/>
              <a:t/>
            </a:r>
            <a:br>
              <a:rPr lang="ru-RU" sz="2400" dirty="0" smtClean="0"/>
            </a:br>
            <a:r>
              <a:rPr lang="ru-RU" sz="2800" dirty="0" smtClean="0"/>
              <a:t/>
            </a:r>
            <a:br>
              <a:rPr lang="ru-RU" sz="2800" dirty="0" smtClean="0"/>
            </a:br>
            <a:endParaRPr lang="ru-RU" sz="28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5486400"/>
          </a:xfrm>
        </p:spPr>
        <p:txBody>
          <a:bodyPr>
            <a:noAutofit/>
          </a:bodyPr>
          <a:lstStyle/>
          <a:p>
            <a:pPr algn="l"/>
            <a:r>
              <a:rPr lang="ru-RU" sz="2800" dirty="0" smtClean="0"/>
              <a:t>Традиционный татарский костюм представлен следующими элементами:</a:t>
            </a:r>
            <a:br>
              <a:rPr lang="ru-RU" sz="2800" dirty="0" smtClean="0"/>
            </a:br>
            <a:r>
              <a:rPr lang="ru-RU" sz="2800" dirty="0" smtClean="0"/>
              <a:t>рубашка;</a:t>
            </a:r>
            <a:br>
              <a:rPr lang="ru-RU" sz="2800" dirty="0" smtClean="0"/>
            </a:br>
            <a:r>
              <a:rPr lang="ru-RU" sz="2800" dirty="0" smtClean="0"/>
              <a:t>свободного покроя штаны (шаровары);</a:t>
            </a:r>
            <a:br>
              <a:rPr lang="ru-RU" sz="2800" dirty="0" smtClean="0"/>
            </a:br>
            <a:r>
              <a:rPr lang="ru-RU" sz="2800" dirty="0" smtClean="0"/>
              <a:t>распашной халат.</a:t>
            </a:r>
            <a:br>
              <a:rPr lang="ru-RU" sz="2800" dirty="0" smtClean="0"/>
            </a:br>
            <a:r>
              <a:rPr lang="ru-RU" sz="2800" dirty="0" smtClean="0"/>
              <a:t>Присутствует и головной убор – платок носит женщина, тюбетейку – мужчина. В любом случае он богато украшен различными декоративными элементами. Присутствует узор или орнамент, указывающий на особенности рода, вышивка, выполненная золотом, монеты и различные по величине бусины.</a:t>
            </a:r>
            <a:br>
              <a:rPr lang="ru-RU" sz="2800" dirty="0" smtClean="0"/>
            </a:br>
            <a:endParaRPr lang="ru-RU" sz="2800" dirty="0"/>
          </a:p>
        </p:txBody>
      </p:sp>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4843482"/>
          </a:xfrm>
        </p:spPr>
        <p:txBody>
          <a:bodyPr>
            <a:noAutofit/>
          </a:bodyPr>
          <a:lstStyle/>
          <a:p>
            <a:pPr algn="l"/>
            <a:r>
              <a:rPr lang="ru-RU" sz="2800" dirty="0" smtClean="0"/>
              <a:t>Основу костюма, как и у других тюркских народов, составляют </a:t>
            </a:r>
            <a:r>
              <a:rPr lang="ru-RU" sz="2800" dirty="0" err="1" smtClean="0"/>
              <a:t>туникообразная</a:t>
            </a:r>
            <a:r>
              <a:rPr lang="ru-RU" sz="2800" dirty="0" smtClean="0"/>
              <a:t> рубаха (тат. </a:t>
            </a:r>
            <a:r>
              <a:rPr lang="ru-RU" sz="2800" dirty="0" err="1" smtClean="0"/>
              <a:t>күлмәк</a:t>
            </a:r>
            <a:r>
              <a:rPr lang="ru-RU" sz="2800" dirty="0" smtClean="0"/>
              <a:t>) и шаровары (тат. </a:t>
            </a:r>
            <a:r>
              <a:rPr lang="ru-RU" sz="2800" dirty="0" err="1" smtClean="0"/>
              <a:t>ыштан</a:t>
            </a:r>
            <a:r>
              <a:rPr lang="ru-RU" sz="2800" dirty="0" smtClean="0"/>
              <a:t>) с широким шагом, поверх которых одевались бешмет, чекмень и казакин.</a:t>
            </a:r>
            <a:br>
              <a:rPr lang="ru-RU" sz="2800" dirty="0" smtClean="0"/>
            </a:br>
            <a:r>
              <a:rPr lang="ru-RU" sz="2800" dirty="0" smtClean="0"/>
              <a:t> Мужчины в начале-середине XIX века носили нижние штаны (тат. </a:t>
            </a:r>
            <a:r>
              <a:rPr lang="ru-RU" sz="2800" dirty="0" err="1" smtClean="0"/>
              <a:t>штан</a:t>
            </a:r>
            <a:r>
              <a:rPr lang="ru-RU" sz="2800" dirty="0" smtClean="0"/>
              <a:t>) из светлой тонкой ткани и верхние (тат. </a:t>
            </a:r>
            <a:r>
              <a:rPr lang="ru-RU" sz="2800" dirty="0" err="1" smtClean="0"/>
              <a:t>чалбар</a:t>
            </a:r>
            <a:r>
              <a:rPr lang="ru-RU" sz="2800" dirty="0" smtClean="0"/>
              <a:t>) из тёмной и более плотной, часто в полоску (поскольку шились из пестряди). Женские штаны были однотонными. Праздничные штаны, в том числе штаны жениха (тат. </a:t>
            </a:r>
            <a:r>
              <a:rPr lang="ru-RU" sz="2800" dirty="0" err="1" smtClean="0"/>
              <a:t>кияү ыштаны</a:t>
            </a:r>
            <a:r>
              <a:rPr lang="ru-RU" sz="2800" dirty="0" smtClean="0"/>
              <a:t>) шились из домотканины с мелкими и яркими </a:t>
            </a:r>
            <a:r>
              <a:rPr lang="ru-RU" sz="2800" dirty="0" err="1" smtClean="0"/>
              <a:t>браными</a:t>
            </a:r>
            <a:r>
              <a:rPr lang="ru-RU" sz="2800" dirty="0" smtClean="0"/>
              <a:t> узорами.</a:t>
            </a:r>
            <a:endParaRPr lang="ru-RU" sz="28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5984" y="190480"/>
            <a:ext cx="4867698" cy="666752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785794"/>
            <a:ext cx="7851648" cy="5572164"/>
          </a:xfrm>
        </p:spPr>
        <p:txBody>
          <a:bodyPr>
            <a:noAutofit/>
          </a:bodyPr>
          <a:lstStyle/>
          <a:p>
            <a:pPr algn="l"/>
            <a:r>
              <a:rPr lang="ru-RU" sz="2800" dirty="0" smtClean="0"/>
              <a:t>Штаны с широким шагом были не похожи на турецкие шаровары, потому что их кроили особым образом. Два широких отреза ткани шли на штанины, а третья полоса вшивалась между ними. Из-за кочевнического образа жизни предков, штаны у татар носили и мужчины, и женщины. В городах уже ко второй половине XIX века подобные штаны вышли из бытования, в деревнях их продолжали носить до начала XX века.</a:t>
            </a:r>
            <a:br>
              <a:rPr lang="ru-RU" sz="2800" dirty="0" smtClean="0"/>
            </a:br>
            <a:r>
              <a:rPr lang="ru-RU" sz="2800" dirty="0" smtClean="0"/>
              <a:t> В начале XIX века рубаха состояла из загнутого поперёк полотнища, обладала ластовицами, но не имела шва на плечах. </a:t>
            </a:r>
            <a:endParaRPr lang="ru-RU" sz="2800"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5129234"/>
          </a:xfrm>
        </p:spPr>
        <p:txBody>
          <a:bodyPr>
            <a:noAutofit/>
          </a:bodyPr>
          <a:lstStyle/>
          <a:p>
            <a:pPr algn="l"/>
            <a:r>
              <a:rPr lang="ru-RU" sz="2800" dirty="0" smtClean="0"/>
              <a:t>Рубахи конца XIX века, помимо фабричного происхождения тканей, также со скошенными плечами и круглыми проймами, обычно с отложным воротником. В отличие от русских косовороток, разрез у татарских рубах всегда прямой, от рубах окружающих их народов (кроме русских, это марийцы, удмурты, башкиры, эрзя и мокша) татарские отличались большей длиной и тем, что мужские никогда не опоясывались. Воротник по большей части был стоячим (в особенности у казанских татар), отложной воротник присутствовал у праздничных рубах (например, на свадебных). Нательные рубахи мишарей (</a:t>
            </a:r>
            <a:r>
              <a:rPr lang="ru-RU" sz="2800" dirty="0" err="1" smtClean="0"/>
              <a:t>сергачской</a:t>
            </a:r>
            <a:r>
              <a:rPr lang="ru-RU" sz="2800" dirty="0" smtClean="0"/>
              <a:t> группы) ещё в конце XIX века обладали отложным воротником. </a:t>
            </a:r>
            <a:endParaRPr lang="ru-RU" sz="28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www.perunica.ru/uploads/posts/2019-02/1550006701_85-hrofk7m_c8w.jpg"/>
          <p:cNvPicPr>
            <a:picLocks noChangeAspect="1" noChangeArrowheads="1"/>
          </p:cNvPicPr>
          <p:nvPr/>
        </p:nvPicPr>
        <p:blipFill>
          <a:blip r:embed="rId2" cstate="print"/>
          <a:srcRect/>
          <a:stretch>
            <a:fillRect/>
          </a:stretch>
        </p:blipFill>
        <p:spPr bwMode="auto">
          <a:xfrm>
            <a:off x="2500298" y="-12908"/>
            <a:ext cx="4500594" cy="6870908"/>
          </a:xfrm>
          <a:prstGeom prst="rect">
            <a:avLst/>
          </a:prstGeom>
          <a:noFill/>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5057796"/>
          </a:xfrm>
        </p:spPr>
        <p:txBody>
          <a:bodyPr>
            <a:noAutofit/>
          </a:bodyPr>
          <a:lstStyle/>
          <a:p>
            <a:pPr algn="l"/>
            <a:r>
              <a:rPr lang="ru-RU" sz="2800" dirty="0" smtClean="0"/>
              <a:t>Женские рубахи по покрою идентичны мужским, но были длинными, доходя почти до щиколоток. </a:t>
            </a:r>
            <a:br>
              <a:rPr lang="ru-RU" sz="2800" dirty="0" smtClean="0"/>
            </a:br>
            <a:r>
              <a:rPr lang="ru-RU" sz="2800" dirty="0" smtClean="0"/>
              <a:t>В середине XIX века состоятельные татарки носили рубахи из покупных «китайчатых» тканей (легкого шёлка, шерсти, хлопчатобумажной материи и тонкой парчи).</a:t>
            </a:r>
            <a:br>
              <a:rPr lang="ru-RU" sz="2800" dirty="0" smtClean="0"/>
            </a:br>
            <a:r>
              <a:rPr lang="ru-RU" sz="2800" dirty="0" smtClean="0"/>
              <a:t>Непременным атрибутом женских рубах был нагрудник-манишка (тат. </a:t>
            </a:r>
            <a:r>
              <a:rPr lang="ru-RU" sz="2800" dirty="0" err="1" smtClean="0"/>
              <a:t>күкрәкчә, түшелдрек</a:t>
            </a:r>
            <a:r>
              <a:rPr lang="ru-RU" sz="2800" dirty="0" smtClean="0"/>
              <a:t>), надевавшийся под </a:t>
            </a:r>
            <a:r>
              <a:rPr lang="ru-RU" sz="2800" dirty="0" err="1" smtClean="0"/>
              <a:t>под</a:t>
            </a:r>
            <a:r>
              <a:rPr lang="ru-RU" sz="2800" dirty="0" smtClean="0"/>
              <a:t> рубаху с традиционно глубоким (без </a:t>
            </a:r>
            <a:r>
              <a:rPr lang="ru-RU" sz="2800" dirty="0" err="1" smtClean="0"/>
              <a:t>приполка</a:t>
            </a:r>
            <a:r>
              <a:rPr lang="ru-RU" sz="2800" dirty="0" smtClean="0"/>
              <a:t>) грудным разрезом, чтобы скрыть щель на груди. Вполне вероятно, что именно из-за этого нагрудники могли украшаться вышивкой и аппликацией.</a:t>
            </a:r>
            <a:br>
              <a:rPr lang="ru-RU" sz="2800" dirty="0" smtClean="0"/>
            </a:br>
            <a:endParaRPr lang="ru-RU" sz="2800"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TotalTime>
  <Words>586</Words>
  <Application>Microsoft Office PowerPoint</Application>
  <PresentationFormat>Экран (4:3)</PresentationFormat>
  <Paragraphs>15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Татарский национальный костюм</vt:lpstr>
      <vt:lpstr>Татарский национальный костюм (тат. татар милли киемнәре) — традиционная одежда татар, комплекс предметов одежды, сложившийся на протяжении столетий среди татарского народа. Под татарским костюмом следует понимать весьма широкий спектр национальной одежды различных подгрупп татар. На формирование единообразного современного вида национального костюма значительное влияние оказал сформировавшийся в конце XIX века комплекс одежды поволжских татар. В современном виде татарский костюм сложился к началу XIX века.  </vt:lpstr>
      <vt:lpstr>Традиционный татарский костюм представлен следующими элементами: рубашка; свободного покроя штаны (шаровары); распашной халат. Присутствует и головной убор – платок носит женщина, тюбетейку – мужчина. В любом случае он богато украшен различными декоративными элементами. Присутствует узор или орнамент, указывающий на особенности рода, вышивка, выполненная золотом, монеты и различные по величине бусины. </vt:lpstr>
      <vt:lpstr>Основу костюма, как и у других тюркских народов, составляют туникообразная рубаха (тат. күлмәк) и шаровары (тат. ыштан) с широким шагом, поверх которых одевались бешмет, чекмень и казакин.  Мужчины в начале-середине XIX века носили нижние штаны (тат. штан) из светлой тонкой ткани и верхние (тат. чалбар) из тёмной и более плотной, часто в полоску (поскольку шились из пестряди). Женские штаны были однотонными. Праздничные штаны, в том числе штаны жениха (тат. кияү ыштаны) шились из домотканины с мелкими и яркими браными узорами.</vt:lpstr>
      <vt:lpstr>Слайд 5</vt:lpstr>
      <vt:lpstr>Штаны с широким шагом были не похожи на турецкие шаровары, потому что их кроили особым образом. Два широких отреза ткани шли на штанины, а третья полоса вшивалась между ними. Из-за кочевнического образа жизни предков, штаны у татар носили и мужчины, и женщины. В городах уже ко второй половине XIX века подобные штаны вышли из бытования, в деревнях их продолжали носить до начала XX века.  В начале XIX века рубаха состояла из загнутого поперёк полотнища, обладала ластовицами, но не имела шва на плечах. </vt:lpstr>
      <vt:lpstr>Рубахи конца XIX века, помимо фабричного происхождения тканей, также со скошенными плечами и круглыми проймами, обычно с отложным воротником. В отличие от русских косовороток, разрез у татарских рубах всегда прямой, от рубах окружающих их народов (кроме русских, это марийцы, удмурты, башкиры, эрзя и мокша) татарские отличались большей длиной и тем, что мужские никогда не опоясывались. Воротник по большей части был стоячим (в особенности у казанских татар), отложной воротник присутствовал у праздничных рубах (например, на свадебных). Нательные рубахи мишарей (сергачской группы) ещё в конце XIX века обладали отложным воротником. </vt:lpstr>
      <vt:lpstr>Слайд 8</vt:lpstr>
      <vt:lpstr>Женские рубахи по покрою идентичны мужским, но были длинными, доходя почти до щиколоток.  В середине XIX века состоятельные татарки носили рубахи из покупных «китайчатых» тканей (легкого шёлка, шерсти, хлопчатобумажной материи и тонкой парчи). Непременным атрибутом женских рубах был нагрудник-манишка (тат. күкрәкчә, түшелдрек), надевавшийся под под рубаху с традиционно глубоким (без приполка) грудным разрезом, чтобы скрыть щель на груди. Вполне вероятно, что именно из-за этого нагрудники могли украшаться вышивкой и аппликацией. </vt:lpstr>
      <vt:lpstr>В конце XIX-го века в декоративном обрамлении получают распространение мелкие оборки (тат. бала итәк).  Нередко вся часть подола женской рубахи украшалась оборками в несколько рядов. Разрез ворота рубахи на груди женщины украшали с помощью нагрудников.  Их было два: внутренний простой - кукрэкчэ и внешний нарядный - изю. Изю декорировали вышивкой, бляхами или позументными лентами – золотой, серебряной тесьмой. Это украшение носили до конца XIX века.  </vt:lpstr>
      <vt:lpstr>Лёгкой домашней верхней одеждой служил камзол (тат. камзул). Удлинённый свободный камзол носили и татарские женщины, и мужчины.  Выходя на улицу, мужчины одевали различные виды кафтанов. К ним относились казакин с приталенной спинкой, джилян с прямой спинкой и чекмень. Чекмень представляет собой приталенную длиннополую, крестьянскую демисезонную одежду. В начале-середине XIX века камзолы, казакины и джиляны выполнялись из ярких цветных тканей, таких как шёлк и парча. В свою очередь чекмени были шерстяными, и шились из однотонных тканей тёмных цветов. </vt:lpstr>
      <vt:lpstr>Слайд 12</vt:lpstr>
      <vt:lpstr>Зимней верхней одеждой служили шубы и утеплённые бешметы.  В качестве верхней одежды часто надевался халат. Также была и чоба — легкая, без подкладки, верхняя одежда. Шили её, как правило, из льняных или конопляных тканей домашнего производства, длиной чуть ниже колен. У девушек украшением костюма являлась жилетка или фартук.  Чапан надевали поверх камзола и не подпоясывали, а носили как накидку. В XIX веке женщины, собираясь выйти на улицу, накрывались от посторонних глаз джиляном мужа, который закрывал голову и почти всё тело. </vt:lpstr>
      <vt:lpstr>Слайд 14</vt:lpstr>
      <vt:lpstr>Мужские головные уборы делились на нижние, носившиеся дома, и верхние, носившиеся на улице. Среди мужских головных уборов особое место заняла тюбетейка (тат. түбәтәй, такыя), надевавшаяся на макушку. Она являлась нижним головным убором. Для вентиляции и сохранности формы тюбетейка простёгивалась, для чего между строчками закладывали конский волос или шнур. Тюбетейки шились из ярких тканей с рисунком, тюбетейки юношей и мужчин средних лет вышивались, в том числе и золотом, или украшались аппликацией из позументных лент. </vt:lpstr>
      <vt:lpstr>Женские головные уборы характеризуются чёткой возрастной дифференциацией. На непокрытую голову женщины надевали волосник, представлявший собой в простейшей форме повязку без твёрдого налобника собирался на шнур, что придавало форму чепца. Он представляет собой один из наиболее архаичных элементов татарского женского костюма. Самым распространённым девичьим головным убором служил калфак. Калфак представлял конусовидную с кисточкой на конце, отбрасывавшимся назад или набок. Калфак надевался вместе со специальной повязкой-украшением (тат. ука-чачак).</vt:lpstr>
      <vt:lpstr>Обувь татар сшивали из двух деталей – подошвы и верхней части. У женских башмаков отдельно пришивали передник и задник - куски кожи смыкались в середине стопы. При этом нос туфель загибался кверху, а каблука не было.  Мужчины и женщины дома носили читек - сапоги-носки с мягкой подошвой. Таким образом их ноги были чистыми и не нужно было часто совершать омовение. Чтобы выйти на улицу, они надевали поверх такой обуви чабата или кэвеш. Чабата – калоши из лыка - носили в основном на селе, а горожане предпочитали аналог из толстой кожи на твёрдой подошве – кэвеш.</vt:lpstr>
      <vt:lpstr>В сельской местности носили лыковые лапти (тат. чабата), служившие рабочей обувью. Также существовали лыковые башмаки, напоминавшие кожаные, и нередко имевшие кожаную или деревянную подошву. У кряшен лапти были самой распространённой обувью, нагайбаки носили их до середине XX века. Под обувь надевали чулки (тат. оек), различавшиеся и покроем, и материалом. Лапти носили с суконными (тат. тула оек) или вязаными (тат. бәйләгән оек) чулками белого цвета. чулок, носили онучи-портянки (тат. аякчу, аяк чолгау), представлявшие суконные ленты длиной 60-80 см и носившиеся вместе с ичигами или чулками. </vt:lpstr>
      <vt:lpstr>В презентации использованы материалы из открытых источников.</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Татарский национальный костюм</dc:title>
  <dc:creator>polz</dc:creator>
  <cp:lastModifiedBy>polz</cp:lastModifiedBy>
  <cp:revision>11</cp:revision>
  <dcterms:created xsi:type="dcterms:W3CDTF">2022-10-19T06:58:59Z</dcterms:created>
  <dcterms:modified xsi:type="dcterms:W3CDTF">2022-10-19T07:45:51Z</dcterms:modified>
</cp:coreProperties>
</file>