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41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05CB49-147C-45A5-80BF-A80D551A7EB7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BDEB16-23BA-4316-9066-4B86B898142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Традиционное жилище восточных славян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Конструкция и декоративное убранство </a:t>
            </a:r>
            <a:r>
              <a:rPr lang="ru-RU" sz="2400" dirty="0" smtClean="0"/>
              <a:t>русского, белорусского</a:t>
            </a:r>
            <a:r>
              <a:rPr lang="ru-RU" sz="2400" dirty="0"/>
              <a:t>, украинского и польского </a:t>
            </a:r>
            <a:r>
              <a:rPr lang="ru-RU" sz="2400" dirty="0" smtClean="0"/>
              <a:t>(в качестве сравнения) традиционного </a:t>
            </a:r>
            <a:r>
              <a:rPr lang="ru-RU" sz="2400" dirty="0"/>
              <a:t>жилища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786190"/>
            <a:ext cx="8305800" cy="1981200"/>
          </a:xfrm>
        </p:spPr>
        <p:txBody>
          <a:bodyPr/>
          <a:lstStyle/>
          <a:p>
            <a:r>
              <a:rPr lang="ru-RU" sz="2800" dirty="0" smtClean="0"/>
              <a:t>Крестьянский двор состоял из хаты, амбара (клети), навеса для дров (</a:t>
            </a:r>
            <a:r>
              <a:rPr lang="ru-RU" sz="2800" dirty="0" err="1" smtClean="0"/>
              <a:t>паветки</a:t>
            </a:r>
            <a:r>
              <a:rPr lang="ru-RU" sz="2800" dirty="0" smtClean="0"/>
              <a:t>), сарая для скота (хлева), сарая для сена (</a:t>
            </a:r>
            <a:r>
              <a:rPr lang="ru-RU" sz="2800" dirty="0" err="1" smtClean="0"/>
              <a:t>евни</a:t>
            </a:r>
            <a:r>
              <a:rPr lang="ru-RU" sz="2800" dirty="0" smtClean="0"/>
              <a:t>, </a:t>
            </a:r>
            <a:r>
              <a:rPr lang="ru-RU" sz="2800" dirty="0" err="1" smtClean="0"/>
              <a:t>осети</a:t>
            </a:r>
            <a:r>
              <a:rPr lang="ru-RU" sz="2800" dirty="0" smtClean="0"/>
              <a:t>, пуни, гумно).</a:t>
            </a:r>
            <a:br>
              <a:rPr lang="ru-RU" sz="2800" dirty="0" smtClean="0"/>
            </a:br>
            <a:r>
              <a:rPr lang="ru-RU" sz="2800" dirty="0" smtClean="0"/>
              <a:t>Выделяется три основных типа планировки усадеб: веночный — весь комплекс жилых и хозяйственных построек образует квадрат или прямоугольник, все строения связаны друг с другом; погонный — жилые и хозяйственные постройки образуют ряд в несколько десятков метров; несвязанные строения (появился недавно, чаще встречается в Минской, Брестской и Гродненской областях). </a:t>
            </a: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8305800" cy="1981200"/>
          </a:xfrm>
        </p:spPr>
        <p:txBody>
          <a:bodyPr/>
          <a:lstStyle/>
          <a:p>
            <a:r>
              <a:rPr lang="ru-RU" sz="2800" dirty="0" smtClean="0"/>
              <a:t>В послереволюционное время отпала необходимость в некоторых хозяйственных постройках, например, помещениях для обмолота зерна, содержания коней, волов и др.; ликвидация их привела к трансформации традиционной планировки в двухрядную погонную, Г-образную и с несвязанными строениями.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8025135" cy="570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786190"/>
            <a:ext cx="8305800" cy="1981200"/>
          </a:xfrm>
        </p:spPr>
        <p:txBody>
          <a:bodyPr/>
          <a:lstStyle/>
          <a:p>
            <a:r>
              <a:rPr lang="ru-RU" sz="2800" dirty="0" smtClean="0"/>
              <a:t>Украинское </a:t>
            </a:r>
            <a:r>
              <a:rPr lang="ru-RU" sz="2800" dirty="0" err="1" smtClean="0"/>
              <a:t>традиционнное</a:t>
            </a:r>
            <a:r>
              <a:rPr lang="ru-RU" sz="2800" dirty="0" smtClean="0"/>
              <a:t> жилище. Обычно строился уютный, небольшой  дом с соломенной крышей. Участок вокруг дома был огорожен забором, около дома разбивался сад, что создавало очень живописный, узнаваемый и неповторимый вид.</a:t>
            </a:r>
            <a:br>
              <a:rPr lang="ru-RU" sz="2800" dirty="0" smtClean="0"/>
            </a:br>
            <a:r>
              <a:rPr lang="ru-RU" sz="2800" dirty="0" smtClean="0"/>
              <a:t>Материал для строительства дома, внешний вид и убранство во многом зависели от достатка семьи, местности и ее особенностей. К примеру, в северных губерниях, богатых лесом, чаще возводили бревенчатые дома, в южных, степных районах, переселенцы в </a:t>
            </a:r>
            <a:r>
              <a:rPr lang="ru-RU" sz="2800" dirty="0" err="1" smtClean="0"/>
              <a:t>Оренуржье</a:t>
            </a:r>
            <a:r>
              <a:rPr lang="ru-RU" sz="2800" dirty="0" smtClean="0"/>
              <a:t>, </a:t>
            </a:r>
            <a:r>
              <a:rPr lang="ru-RU" sz="2800" dirty="0" err="1" smtClean="0"/>
              <a:t>в</a:t>
            </a:r>
            <a:r>
              <a:rPr lang="ru-RU" sz="2800" dirty="0" smtClean="0"/>
              <a:t> том числе, широко использовали в строительстве глину, солому, камыш. </a:t>
            </a: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429000"/>
            <a:ext cx="8305800" cy="1981200"/>
          </a:xfrm>
        </p:spPr>
        <p:txBody>
          <a:bodyPr/>
          <a:lstStyle/>
          <a:p>
            <a:r>
              <a:rPr lang="ru-RU" sz="2800" dirty="0" smtClean="0"/>
              <a:t>Самая простая хата – на деревянном каркасе. В землю вкапывались столбы с продольными пазами, в которые укладывали различные пиломатериалы, затем эту конструкцию обмазывали саманом, так назывался раствор, состоящий из глины, соломы и навоза. Белили как снаружи, так и изнутри. Поэтому и называлась такая хата мазанкой( от </a:t>
            </a:r>
            <a:r>
              <a:rPr lang="ru-RU" sz="2800" dirty="0" err="1" smtClean="0"/>
              <a:t>укр</a:t>
            </a:r>
            <a:r>
              <a:rPr lang="ru-RU" sz="2800" dirty="0" smtClean="0"/>
              <a:t>. </a:t>
            </a:r>
            <a:r>
              <a:rPr lang="ru-RU" sz="2800" dirty="0" err="1" smtClean="0"/>
              <a:t>мазати</a:t>
            </a:r>
            <a:r>
              <a:rPr lang="ru-RU" sz="2800" dirty="0" smtClean="0"/>
              <a:t> – белить). Такая хата обязательно должна была иметь ставни, которые в самую жару закрывали. Пол, как правило, был земляной.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7796453" cy="41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071942"/>
            <a:ext cx="8305800" cy="1981200"/>
          </a:xfrm>
        </p:spPr>
        <p:txBody>
          <a:bodyPr/>
          <a:lstStyle/>
          <a:p>
            <a:r>
              <a:rPr lang="ru-RU" sz="2800" dirty="0" smtClean="0"/>
              <a:t>В основу выделения типов западнославянского жилища положены развитие его внутренней планировки и особенности отопительной системы. При более дробной классификации в границах расселения каждого из этих народов (поляков, лужичан, чехов, словаков) учитывается комплекс локальных особенностей крестьянского зодчества: материал постройки, строительная техника, форма крыши, развитие донга в высоту и др. </a:t>
            </a:r>
            <a:br>
              <a:rPr lang="ru-RU" sz="2800" dirty="0" smtClean="0"/>
            </a:br>
            <a:r>
              <a:rPr lang="ru-RU" sz="2800" dirty="0" smtClean="0"/>
              <a:t>В XVI—XVIII вв. в Польше было распространено повсеместно жилище срубной конструкции, каркасная техника применялась главным образом в областях Великой Польши и Поморья. 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00438"/>
            <a:ext cx="8305800" cy="1981200"/>
          </a:xfrm>
        </p:spPr>
        <p:txBody>
          <a:bodyPr/>
          <a:lstStyle/>
          <a:p>
            <a:r>
              <a:rPr lang="ru-RU" sz="2800" dirty="0" smtClean="0"/>
              <a:t>В XIX в. в деревянном зодчестве западных славян сохранилось деление жилищ на срубное, жилище, построенное, собственно, закладной техникой (т. е. остовом из вертикальных столбов), и каркасное (с остовом в виде каркаса).</a:t>
            </a:r>
            <a:br>
              <a:rPr lang="ru-RU" sz="2800" dirty="0" smtClean="0"/>
            </a:br>
            <a:r>
              <a:rPr lang="ru-RU" sz="2800" dirty="0" smtClean="0"/>
              <a:t>В настоящее время срубная техника у поляков распространена еще довольно широко, хотя и намного меньше по сравнению с прошлым. Строительство из дерева в Польше запрещено, за исключением ее южных районов (</a:t>
            </a:r>
            <a:r>
              <a:rPr lang="ru-RU" sz="2800" dirty="0" err="1" smtClean="0"/>
              <a:t>Подгалье</a:t>
            </a:r>
            <a:r>
              <a:rPr lang="ru-RU" sz="2800" dirty="0" smtClean="0"/>
              <a:t>). 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12607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857628"/>
            <a:ext cx="8305800" cy="1981200"/>
          </a:xfrm>
        </p:spPr>
        <p:txBody>
          <a:bodyPr/>
          <a:lstStyle/>
          <a:p>
            <a:r>
              <a:rPr lang="ru-RU" sz="2800" dirty="0" smtClean="0"/>
              <a:t>Русское традиционное жилище в русской традиционной культуре, широко бытовавшей ещё в конце XIX — начале XX веков, представляло собой сооружение из дерева — избу, построенную по срубной или каркасной технологии.</a:t>
            </a:r>
            <a:br>
              <a:rPr lang="ru-RU" sz="2800" dirty="0" smtClean="0"/>
            </a:br>
            <a:r>
              <a:rPr lang="ru-RU" sz="2800" dirty="0" smtClean="0"/>
              <a:t>Реже, в основном, на юге, бытовали каменные, глинобитные жилища. В традиционном виде к настоящему времени почти не встречается, но его традиции сохраняются в архитектуре сельского жилища, а также в дачном строительстве.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071942"/>
            <a:ext cx="8305800" cy="1981200"/>
          </a:xfrm>
        </p:spPr>
        <p:txBody>
          <a:bodyPr/>
          <a:lstStyle/>
          <a:p>
            <a:r>
              <a:rPr lang="ru-RU" sz="2800" dirty="0" smtClean="0"/>
              <a:t>Изба — клеть с печью. У бедных людей избы были чёрными и позёмными, то есть установленные прямо на земле. Четверть площади избы занимала русская печь, вдоль стен располагались лавки. На стенах помещались полки. Очень поздно (XIX век) в интерьер избы вошли стулья и шкафы.</a:t>
            </a:r>
            <a:br>
              <a:rPr lang="ru-RU" sz="2800" dirty="0" smtClean="0"/>
            </a:br>
            <a:r>
              <a:rPr lang="ru-RU" sz="2800" dirty="0" smtClean="0"/>
              <a:t> Окна у чёрной избы от 6 до 8 вершков длины, 4 вершка ширины — предназначены для выпуска дыма. Располагались почти под потолком, рам не имели. Такие окна назывались волоковыми — их заволакивали доской или специальной крышкой. У зажиточных людей напротив избы устанавливалась клеть с волоковыми окнами — летнее жилище. </a:t>
            </a:r>
            <a:endParaRPr lang="ru-RU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357694"/>
            <a:ext cx="8305800" cy="1981200"/>
          </a:xfrm>
        </p:spPr>
        <p:txBody>
          <a:bodyPr/>
          <a:lstStyle/>
          <a:p>
            <a:r>
              <a:rPr lang="ru-RU" sz="2800" dirty="0" smtClean="0"/>
              <a:t>Крытый переход между избой и клетью — сени. Под клетью располагался глухой </a:t>
            </a:r>
            <a:r>
              <a:rPr lang="ru-RU" sz="2800" dirty="0" err="1" smtClean="0"/>
              <a:t>подклет</a:t>
            </a:r>
            <a:r>
              <a:rPr lang="ru-RU" sz="2800" dirty="0" smtClean="0"/>
              <a:t> (мшаник), в котором содержался скот или устраивалась кладовая.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богатых людей избы были белыми — с дымоходом. Под влиянием города в XVIII—XIX веках распространились большие окна с резными наличниками.</a:t>
            </a:r>
            <a:br>
              <a:rPr lang="ru-RU" sz="2800" dirty="0" smtClean="0"/>
            </a:br>
            <a:r>
              <a:rPr lang="ru-RU" sz="2800" dirty="0" smtClean="0"/>
              <a:t>Характерной чертой русского жилища была божница в красном углу, где помещались иконы (образа). Перед иконами висела лампада, а сами иконы иногда украшались вышитыми рушниками.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8305800" cy="1981200"/>
          </a:xfrm>
        </p:spPr>
        <p:txBody>
          <a:bodyPr/>
          <a:lstStyle/>
          <a:p>
            <a:r>
              <a:rPr lang="ru-RU" sz="2800" dirty="0" smtClean="0"/>
              <a:t>Этнографы предполагают, что традиция красного угла имеет дохристианское происхождение, причем раньше вместо икон на полку ставили деревянное изображение (чурку) домового. Неотъемлемой чертой русского жилища была русская печь с лежанкой и полатями. Укрытый скатертью стол украшал самовар, вокруг которого собирались на чаепитие.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5530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357694"/>
            <a:ext cx="8305800" cy="1981200"/>
          </a:xfrm>
        </p:spPr>
        <p:txBody>
          <a:bodyPr/>
          <a:lstStyle/>
          <a:p>
            <a:r>
              <a:rPr lang="ru-RU" sz="2800" dirty="0" smtClean="0"/>
              <a:t>Белорусское традиционное жилище - в начале XX века основными типами были 1-2-3-камерные бревенчатые строения с двухскатной, реже четырёхскатной крышей, покрытой соломой, дранкой, доской; преобладающая планировка: хата + сени и хата + сени + камора (клеть). Постепенно третье строение приобрело жилую функцию: хата + сени + хата; усложнилась внутренняя планировка, выделились отдельные помещения. Внутренняя планировка была устойчива — печь размещалась в правом или левом углу от входа и устьем повернута к длинной стене с окном. В противоположном углу по диагонали от печи находился красный угол (кут, </a:t>
            </a:r>
            <a:r>
              <a:rPr lang="ru-RU" sz="2800" dirty="0" err="1" smtClean="0"/>
              <a:t>покуть</a:t>
            </a:r>
            <a:r>
              <a:rPr lang="ru-RU" sz="2800" dirty="0" smtClean="0"/>
              <a:t>), почётное место в доме.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857628"/>
            <a:ext cx="8305800" cy="1981200"/>
          </a:xfrm>
        </p:spPr>
        <p:txBody>
          <a:bodyPr/>
          <a:lstStyle/>
          <a:p>
            <a:r>
              <a:rPr lang="ru-RU" sz="2800" dirty="0" smtClean="0"/>
              <a:t>Там стоял стол, и находилась икона. Вдоль стен размещались лавки. От печи вдоль глухой стены были полати — нары. Позднее появились кровати. Около дверей стояли небольшие лавки (</a:t>
            </a:r>
            <a:r>
              <a:rPr lang="ru-RU" sz="2800" dirty="0" err="1" smtClean="0"/>
              <a:t>услоны</a:t>
            </a:r>
            <a:r>
              <a:rPr lang="ru-RU" sz="2800" dirty="0" smtClean="0"/>
              <a:t>). На стене, на кухне — полка для посуды. Интерьер оформлялся различными кружевами, домоткаными скатертями, ручниками и покрывалами, коврами и одеялами. Декоративно-архитектурные орнаменты украшали жилище с внешней стороны. Эволюция современного жилища белорусов выразилась в росте </a:t>
            </a:r>
            <a:r>
              <a:rPr lang="ru-RU" sz="2800" dirty="0" err="1" smtClean="0"/>
              <a:t>домов-пятистенок</a:t>
            </a:r>
            <a:r>
              <a:rPr lang="ru-RU" sz="2800" dirty="0" smtClean="0"/>
              <a:t>, появлении кирпичных, нередко двухэтажных домов, часто с водопроводом, газом. 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677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Традиционное жилище восточных славян</vt:lpstr>
      <vt:lpstr>Слайд 2</vt:lpstr>
      <vt:lpstr>Русское традиционное жилище в русской традиционной культуре, широко бытовавшей ещё в конце XIX — начале XX веков, представляло собой сооружение из дерева — избу, построенную по срубной или каркасной технологии. Реже, в основном, на юге, бытовали каменные, глинобитные жилища. В традиционном виде к настоящему времени почти не встречается, но его традиции сохраняются в архитектуре сельского жилища, а также в дачном строительстве. </vt:lpstr>
      <vt:lpstr>Изба — клеть с печью. У бедных людей избы были чёрными и позёмными, то есть установленные прямо на земле. Четверть площади избы занимала русская печь, вдоль стен располагались лавки. На стенах помещались полки. Очень поздно (XIX век) в интерьер избы вошли стулья и шкафы.  Окна у чёрной избы от 6 до 8 вершков длины, 4 вершка ширины — предназначены для выпуска дыма. Располагались почти под потолком, рам не имели. Такие окна назывались волоковыми — их заволакивали доской или специальной крышкой. У зажиточных людей напротив избы устанавливалась клеть с волоковыми окнами — летнее жилище. </vt:lpstr>
      <vt:lpstr>Крытый переход между избой и клетью — сени. Под клетью располагался глухой подклет (мшаник), в котором содержался скот или устраивалась кладовая.   У богатых людей избы были белыми — с дымоходом. Под влиянием города в XVIII—XIX веках распространились большие окна с резными наличниками. Характерной чертой русского жилища была божница в красном углу, где помещались иконы (образа). Перед иконами висела лампада, а сами иконы иногда украшались вышитыми рушниками.  </vt:lpstr>
      <vt:lpstr>Этнографы предполагают, что традиция красного угла имеет дохристианское происхождение, причем раньше вместо икон на полку ставили деревянное изображение (чурку) домового. Неотъемлемой чертой русского жилища была русская печь с лежанкой и полатями. Укрытый скатертью стол украшал самовар, вокруг которого собирались на чаепитие.</vt:lpstr>
      <vt:lpstr>Слайд 7</vt:lpstr>
      <vt:lpstr>Белорусское традиционное жилище - в начале XX века основными типами были 1-2-3-камерные бревенчатые строения с двухскатной, реже четырёхскатной крышей, покрытой соломой, дранкой, доской; преобладающая планировка: хата + сени и хата + сени + камора (клеть). Постепенно третье строение приобрело жилую функцию: хата + сени + хата; усложнилась внутренняя планировка, выделились отдельные помещения. Внутренняя планировка была устойчива — печь размещалась в правом или левом углу от входа и устьем повернута к длинной стене с окном. В противоположном углу по диагонали от печи находился красный угол (кут, покуть), почётное место в доме.</vt:lpstr>
      <vt:lpstr>Там стоял стол, и находилась икона. Вдоль стен размещались лавки. От печи вдоль глухой стены были полати — нары. Позднее появились кровати. Около дверей стояли небольшие лавки (услоны). На стене, на кухне — полка для посуды. Интерьер оформлялся различными кружевами, домоткаными скатертями, ручниками и покрывалами, коврами и одеялами. Декоративно-архитектурные орнаменты украшали жилище с внешней стороны. Эволюция современного жилища белорусов выразилась в росте домов-пятистенок, появлении кирпичных, нередко двухэтажных домов, часто с водопроводом, газом. </vt:lpstr>
      <vt:lpstr>Крестьянский двор состоял из хаты, амбара (клети), навеса для дров (паветки), сарая для скота (хлева), сарая для сена (евни, осети, пуни, гумно). Выделяется три основных типа планировки усадеб: веночный — весь комплекс жилых и хозяйственных построек образует квадрат или прямоугольник, все строения связаны друг с другом; погонный — жилые и хозяйственные постройки образуют ряд в несколько десятков метров; несвязанные строения (появился недавно, чаще встречается в Минской, Брестской и Гродненской областях). </vt:lpstr>
      <vt:lpstr>В послереволюционное время отпала необходимость в некоторых хозяйственных постройках, например, помещениях для обмолота зерна, содержания коней, волов и др.; ликвидация их привела к трансформации традиционной планировки в двухрядную погонную, Г-образную и с несвязанными строениями.</vt:lpstr>
      <vt:lpstr>Слайд 12</vt:lpstr>
      <vt:lpstr>Украинское традиционнное жилище. Обычно строился уютный, небольшой  дом с соломенной крышей. Участок вокруг дома был огорожен забором, около дома разбивался сад, что создавало очень живописный, узнаваемый и неповторимый вид. Материал для строительства дома, внешний вид и убранство во многом зависели от достатка семьи, местности и ее особенностей. К примеру, в северных губерниях, богатых лесом, чаще возводили бревенчатые дома, в южных, степных районах, переселенцы в Оренуржье, в том числе, широко использовали в строительстве глину, солому, камыш. </vt:lpstr>
      <vt:lpstr>Самая простая хата – на деревянном каркасе. В землю вкапывались столбы с продольными пазами, в которые укладывали различные пиломатериалы, затем эту конструкцию обмазывали саманом, так назывался раствор, состоящий из глины, соломы и навоза. Белили как снаружи, так и изнутри. Поэтому и называлась такая хата мазанкой( от укр. мазати – белить). Такая хата обязательно должна была иметь ставни, которые в самую жару закрывали. Пол, как правило, был земляной.</vt:lpstr>
      <vt:lpstr>Слайд 15</vt:lpstr>
      <vt:lpstr>В основу выделения типов западнославянского жилища положены развитие его внутренней планировки и особенности отопительной системы. При более дробной классификации в границах расселения каждого из этих народов (поляков, лужичан, чехов, словаков) учитывается комплекс локальных особенностей крестьянского зодчества: материал постройки, строительная техника, форма крыши, развитие донга в высоту и др.  В XVI—XVIII вв. в Польше было распространено повсеместно жилище срубной конструкции, каркасная техника применялась главным образом в областях Великой Польши и Поморья. </vt:lpstr>
      <vt:lpstr>В XIX в. в деревянном зодчестве западных славян сохранилось деление жилищ на срубное, жилище, построенное, собственно, закладной техникой (т. е. остовом из вертикальных столбов), и каркасное (с остовом в виде каркаса). В настоящее время срубная техника у поляков распространена еще довольно широко, хотя и намного меньше по сравнению с прошлым. Строительство из дерева в Польше запрещено, за исключением ее южных районов (Подгалье).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Традиционное жилище восточных славян</dc:title>
  <dc:creator>polz</dc:creator>
  <cp:lastModifiedBy>polz</cp:lastModifiedBy>
  <cp:revision>7</cp:revision>
  <dcterms:created xsi:type="dcterms:W3CDTF">2022-05-26T04:41:48Z</dcterms:created>
  <dcterms:modified xsi:type="dcterms:W3CDTF">2022-05-26T05:23:25Z</dcterms:modified>
</cp:coreProperties>
</file>