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15E76-A34C-402F-9780-9FFE1BA895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74820A-CCBC-4208-A785-5D2C30EFED81}">
      <dgm:prSet phldrT="[Текст]" custT="1"/>
      <dgm:spPr/>
      <dgm:t>
        <a:bodyPr/>
        <a:lstStyle/>
        <a:p>
          <a:endParaRPr lang="ru-RU" dirty="0"/>
        </a:p>
      </dgm:t>
    </dgm:pt>
    <dgm:pt modelId="{97B54A3D-8320-48FD-886E-A0D9E2F99759}" type="parTrans" cxnId="{50818B24-CC7F-4556-B146-76884E8659B5}">
      <dgm:prSet/>
      <dgm:spPr/>
      <dgm:t>
        <a:bodyPr/>
        <a:lstStyle/>
        <a:p>
          <a:endParaRPr lang="ru-RU"/>
        </a:p>
      </dgm:t>
    </dgm:pt>
    <dgm:pt modelId="{3668E6AA-BE69-48EF-A3CB-C1B8D2E39945}" type="sibTrans" cxnId="{50818B24-CC7F-4556-B146-76884E8659B5}">
      <dgm:prSet/>
      <dgm:spPr/>
      <dgm:t>
        <a:bodyPr/>
        <a:lstStyle/>
        <a:p>
          <a:endParaRPr lang="ru-RU"/>
        </a:p>
      </dgm:t>
    </dgm:pt>
    <dgm:pt modelId="{4ED28A25-4A83-4171-A039-2DD5AE1E2A82}">
      <dgm:prSet phldrT="[Текст]" custT="1"/>
      <dgm:spPr/>
      <dgm:t>
        <a:bodyPr/>
        <a:lstStyle/>
        <a:p>
          <a:endParaRPr lang="ru-RU" sz="2000" dirty="0"/>
        </a:p>
      </dgm:t>
    </dgm:pt>
    <dgm:pt modelId="{C8762737-51DA-468D-8717-2D4E0441E133}" type="parTrans" cxnId="{9C2860B8-C44C-4E94-9A59-DDE7AB373AA3}">
      <dgm:prSet/>
      <dgm:spPr/>
      <dgm:t>
        <a:bodyPr/>
        <a:lstStyle/>
        <a:p>
          <a:endParaRPr lang="ru-RU"/>
        </a:p>
      </dgm:t>
    </dgm:pt>
    <dgm:pt modelId="{EA1D88C4-AE32-4F25-ACC3-EE2F55CCAF2D}" type="sibTrans" cxnId="{9C2860B8-C44C-4E94-9A59-DDE7AB373AA3}">
      <dgm:prSet/>
      <dgm:spPr/>
      <dgm:t>
        <a:bodyPr/>
        <a:lstStyle/>
        <a:p>
          <a:endParaRPr lang="ru-RU"/>
        </a:p>
      </dgm:t>
    </dgm:pt>
    <dgm:pt modelId="{048663A2-E7E8-4350-9FC5-8E329456E73D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коммуникабельность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умение убеждать и налаживать контакт с людьми</a:t>
          </a:r>
        </a:p>
        <a:p>
          <a:pPr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ru-RU" sz="800" b="1" i="0" u="none" strike="noStrike" cap="all" normalizeH="0" baseline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chemeClr val="bg2">
                <a:lumMod val="10000"/>
              </a:schemeClr>
            </a:solidFill>
            <a:effectLst>
              <a:reflection blurRad="12700" stA="28000" endPos="45000" dist="1000" dir="5400000" sy="-100000" algn="bl" rotWithShape="0"/>
            </a:effectLst>
            <a:latin typeface="Calibri" pitchFamily="34" charset="0"/>
            <a:ea typeface="Times New Roman" pitchFamily="18" charset="0"/>
            <a:cs typeface="Times New Roman" pitchFamily="18" charset="0"/>
          </a:endParaRPr>
        </a:p>
      </dgm:t>
    </dgm:pt>
    <dgm:pt modelId="{CA334A91-D23A-408B-95E4-35CA20495A79}" type="parTrans" cxnId="{7D6943C8-0F92-40F9-B226-162F92EC635C}">
      <dgm:prSet/>
      <dgm:spPr/>
      <dgm:t>
        <a:bodyPr/>
        <a:lstStyle/>
        <a:p>
          <a:endParaRPr lang="ru-RU"/>
        </a:p>
      </dgm:t>
    </dgm:pt>
    <dgm:pt modelId="{C9CB1CC3-80D3-4403-B53F-E48E0F3350E8}" type="sibTrans" cxnId="{7D6943C8-0F92-40F9-B226-162F92EC635C}">
      <dgm:prSet/>
      <dgm:spPr/>
      <dgm:t>
        <a:bodyPr/>
        <a:lstStyle/>
        <a:p>
          <a:endParaRPr lang="ru-RU"/>
        </a:p>
      </dgm:t>
    </dgm:pt>
    <dgm:pt modelId="{E74B0C52-4623-401A-A91A-FB65AC1FC896}">
      <dgm:prSet custT="1"/>
      <dgm:spPr/>
      <dgm:t>
        <a:bodyPr/>
        <a:lstStyle/>
        <a:p>
          <a:pPr rtl="0"/>
          <a:r>
            <a:rPr kumimoji="0" lang="ru-RU" sz="1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терпеливость</a:t>
          </a:r>
        </a:p>
      </dgm:t>
    </dgm:pt>
    <dgm:pt modelId="{5FEBB08E-CF0F-46AE-98A0-11B38F8FF71E}" type="parTrans" cxnId="{3C64E31F-954D-45E3-B359-88B13843AE52}">
      <dgm:prSet/>
      <dgm:spPr/>
      <dgm:t>
        <a:bodyPr/>
        <a:lstStyle/>
        <a:p>
          <a:endParaRPr lang="ru-RU"/>
        </a:p>
      </dgm:t>
    </dgm:pt>
    <dgm:pt modelId="{2A0DE703-B5DB-453C-95A6-1EA01D50B09A}" type="sibTrans" cxnId="{3C64E31F-954D-45E3-B359-88B13843AE52}">
      <dgm:prSet/>
      <dgm:spPr/>
      <dgm:t>
        <a:bodyPr/>
        <a:lstStyle/>
        <a:p>
          <a:endParaRPr lang="ru-RU"/>
        </a:p>
      </dgm:t>
    </dgm:pt>
    <dgm:pt modelId="{F749721D-50A7-461F-8D59-8041601F714E}">
      <dgm:prSet custT="1"/>
      <dgm:spPr/>
      <dgm:t>
        <a:bodyPr/>
        <a:lstStyle/>
        <a:p>
          <a:pPr rtl="0"/>
          <a:r>
            <a:rPr kumimoji="0" lang="ru-RU" sz="1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доброжелательность, открытость</a:t>
          </a:r>
          <a:endParaRPr kumimoji="0" lang="ru-RU" sz="600" b="1" i="0" u="none" strike="noStrike" cap="all" normalizeH="0" baseline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Calibri" pitchFamily="34" charset="0"/>
            <a:ea typeface="Times New Roman" pitchFamily="18" charset="0"/>
            <a:cs typeface="Times New Roman" pitchFamily="18" charset="0"/>
          </a:endParaRPr>
        </a:p>
      </dgm:t>
    </dgm:pt>
    <dgm:pt modelId="{8AB4C7B1-E8D3-4EC7-B7D6-62424D80C476}" type="parTrans" cxnId="{F71FC162-ADEE-424D-A4E1-C8E280E62194}">
      <dgm:prSet/>
      <dgm:spPr/>
      <dgm:t>
        <a:bodyPr/>
        <a:lstStyle/>
        <a:p>
          <a:endParaRPr lang="ru-RU"/>
        </a:p>
      </dgm:t>
    </dgm:pt>
    <dgm:pt modelId="{D9C08976-FF9C-4AE0-9E03-4BEF603F6B78}" type="sibTrans" cxnId="{F71FC162-ADEE-424D-A4E1-C8E280E62194}">
      <dgm:prSet/>
      <dgm:spPr/>
      <dgm:t>
        <a:bodyPr/>
        <a:lstStyle/>
        <a:p>
          <a:endParaRPr lang="ru-RU"/>
        </a:p>
      </dgm:t>
    </dgm:pt>
    <dgm:pt modelId="{66912C98-D0F2-4A10-8868-85327EB69350}">
      <dgm:prSet custT="1"/>
      <dgm:spPr/>
      <dgm:t>
        <a:bodyPr/>
        <a:lstStyle/>
        <a:p>
          <a:pPr rtl="0"/>
          <a:r>
            <a:rPr kumimoji="0" lang="ru-RU" sz="9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Умение создавать тексты</a:t>
          </a:r>
        </a:p>
      </dgm:t>
    </dgm:pt>
    <dgm:pt modelId="{99E3A260-E317-4710-85D5-DC7BF09D5C23}" type="parTrans" cxnId="{623424C2-5E2B-4256-8FFB-707D36EDE440}">
      <dgm:prSet/>
      <dgm:spPr/>
      <dgm:t>
        <a:bodyPr/>
        <a:lstStyle/>
        <a:p>
          <a:endParaRPr lang="ru-RU"/>
        </a:p>
      </dgm:t>
    </dgm:pt>
    <dgm:pt modelId="{0F2BEDCF-CD70-4772-9ABD-969F158205B9}" type="sibTrans" cxnId="{623424C2-5E2B-4256-8FFB-707D36EDE440}">
      <dgm:prSet/>
      <dgm:spPr/>
      <dgm:t>
        <a:bodyPr/>
        <a:lstStyle/>
        <a:p>
          <a:endParaRPr lang="ru-RU"/>
        </a:p>
      </dgm:t>
    </dgm:pt>
    <dgm:pt modelId="{CD30CBF9-9C25-433A-B503-909BB30377F3}">
      <dgm:prSet custT="1"/>
      <dgm:spPr/>
      <dgm:t>
        <a:bodyPr/>
        <a:lstStyle/>
        <a:p>
          <a:pPr rtl="0"/>
          <a:r>
            <a:rPr kumimoji="0" lang="ru-RU" sz="7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-</a:t>
          </a:r>
          <a:r>
            <a:rPr kumimoji="0" lang="ru-RU" sz="1050" b="1" i="0" u="none" strike="noStrike" cap="all" normalizeH="0" baseline="0" dirty="0" err="1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креативное</a:t>
          </a:r>
          <a:r>
            <a:rPr kumimoji="0" lang="ru-RU" sz="105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  мышление</a:t>
          </a:r>
        </a:p>
      </dgm:t>
    </dgm:pt>
    <dgm:pt modelId="{2F465427-C4B0-4B12-A8A3-EAF21EBDC617}" type="parTrans" cxnId="{4584CA19-E598-4226-946D-EB3600B61A1D}">
      <dgm:prSet/>
      <dgm:spPr/>
      <dgm:t>
        <a:bodyPr/>
        <a:lstStyle/>
        <a:p>
          <a:endParaRPr lang="ru-RU"/>
        </a:p>
      </dgm:t>
    </dgm:pt>
    <dgm:pt modelId="{8464928E-DF18-40A9-B62F-E4C217F6FB3B}" type="sibTrans" cxnId="{4584CA19-E598-4226-946D-EB3600B61A1D}">
      <dgm:prSet/>
      <dgm:spPr/>
      <dgm:t>
        <a:bodyPr/>
        <a:lstStyle/>
        <a:p>
          <a:endParaRPr lang="ru-RU"/>
        </a:p>
      </dgm:t>
    </dgm:pt>
    <dgm:pt modelId="{3DB3805A-14D5-4487-9FB5-0FFC0D222C1C}">
      <dgm:prSet custT="1"/>
      <dgm:spPr/>
      <dgm:t>
        <a:bodyPr/>
        <a:lstStyle/>
        <a:p>
          <a:pPr rtl="0"/>
          <a:r>
            <a:rPr kumimoji="0" lang="ru-RU" sz="1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rPr>
            <a:t>организаторские качества</a:t>
          </a:r>
          <a:endParaRPr kumimoji="0" lang="ru-RU" sz="900" b="1" i="0" u="none" strike="noStrike" cap="all" normalizeH="0" baseline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Arial" pitchFamily="34" charset="0"/>
          </a:endParaRPr>
        </a:p>
      </dgm:t>
    </dgm:pt>
    <dgm:pt modelId="{95B29C84-8C6C-4121-ADB0-C7574C19F48F}" type="parTrans" cxnId="{5407CA89-1393-4132-89C4-07BC056BF5E2}">
      <dgm:prSet/>
      <dgm:spPr/>
      <dgm:t>
        <a:bodyPr/>
        <a:lstStyle/>
        <a:p>
          <a:endParaRPr lang="ru-RU"/>
        </a:p>
      </dgm:t>
    </dgm:pt>
    <dgm:pt modelId="{9C0DE188-9DE1-4D7D-A95A-33DE198F5C6D}" type="sibTrans" cxnId="{5407CA89-1393-4132-89C4-07BC056BF5E2}">
      <dgm:prSet/>
      <dgm:spPr/>
      <dgm:t>
        <a:bodyPr/>
        <a:lstStyle/>
        <a:p>
          <a:endParaRPr lang="ru-RU"/>
        </a:p>
      </dgm:t>
    </dgm:pt>
    <dgm:pt modelId="{F68105D2-5868-48E6-8713-597823DFFA5C}" type="pres">
      <dgm:prSet presAssocID="{32715E76-A34C-402F-9780-9FFE1BA895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B3C62F-A42D-4D50-9E19-418F629BF382}" type="pres">
      <dgm:prSet presAssocID="{0A74820A-CCBC-4208-A785-5D2C30EFED81}" presName="hierRoot1" presStyleCnt="0"/>
      <dgm:spPr/>
    </dgm:pt>
    <dgm:pt modelId="{325CC70F-D236-47FE-82E8-0F6B456E1E7D}" type="pres">
      <dgm:prSet presAssocID="{0A74820A-CCBC-4208-A785-5D2C30EFED81}" presName="composite" presStyleCnt="0"/>
      <dgm:spPr/>
    </dgm:pt>
    <dgm:pt modelId="{7D4D7D73-523D-4E6D-8285-9B1A056F5DEA}" type="pres">
      <dgm:prSet presAssocID="{0A74820A-CCBC-4208-A785-5D2C30EFED81}" presName="background" presStyleLbl="node0" presStyleIdx="0" presStyleCnt="1"/>
      <dgm:spPr/>
    </dgm:pt>
    <dgm:pt modelId="{B667031E-7A4E-4106-89CC-126E9ED173E4}" type="pres">
      <dgm:prSet presAssocID="{0A74820A-CCBC-4208-A785-5D2C30EFED81}" presName="text" presStyleLbl="fgAcc0" presStyleIdx="0" presStyleCnt="1" custScaleX="887817" custScaleY="143197" custLinFactNeighborX="262" custLinFactNeighborY="10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5B139-078E-4426-8DF9-ED8016985377}" type="pres">
      <dgm:prSet presAssocID="{0A74820A-CCBC-4208-A785-5D2C30EFED81}" presName="hierChild2" presStyleCnt="0"/>
      <dgm:spPr/>
    </dgm:pt>
    <dgm:pt modelId="{C71A1FD5-6FB5-41A8-B31D-55CC53493258}" type="pres">
      <dgm:prSet presAssocID="{C8762737-51DA-468D-8717-2D4E0441E133}" presName="Name10" presStyleLbl="parChTrans1D2" presStyleIdx="0" presStyleCnt="1"/>
      <dgm:spPr/>
      <dgm:t>
        <a:bodyPr/>
        <a:lstStyle/>
        <a:p>
          <a:endParaRPr lang="ru-RU"/>
        </a:p>
      </dgm:t>
    </dgm:pt>
    <dgm:pt modelId="{EBCDFDF2-BC93-4196-8624-DD38164EDC58}" type="pres">
      <dgm:prSet presAssocID="{4ED28A25-4A83-4171-A039-2DD5AE1E2A82}" presName="hierRoot2" presStyleCnt="0"/>
      <dgm:spPr/>
    </dgm:pt>
    <dgm:pt modelId="{3EE2802F-FF46-4B97-8DC5-278867561C59}" type="pres">
      <dgm:prSet presAssocID="{4ED28A25-4A83-4171-A039-2DD5AE1E2A82}" presName="composite2" presStyleCnt="0"/>
      <dgm:spPr/>
    </dgm:pt>
    <dgm:pt modelId="{FC43C223-48AC-4E9C-81A4-CCEF026322EF}" type="pres">
      <dgm:prSet presAssocID="{4ED28A25-4A83-4171-A039-2DD5AE1E2A82}" presName="background2" presStyleLbl="node2" presStyleIdx="0" presStyleCnt="1"/>
      <dgm:spPr/>
    </dgm:pt>
    <dgm:pt modelId="{8961D1FE-42D5-4F05-B239-CB4E18594488}" type="pres">
      <dgm:prSet presAssocID="{4ED28A25-4A83-4171-A039-2DD5AE1E2A82}" presName="text2" presStyleLbl="fgAcc2" presStyleIdx="0" presStyleCnt="1" custScaleX="328227" custScaleY="94969" custLinFactNeighborX="-9910" custLinFactNeighborY="38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B1346B-F5F5-45FB-A67E-7FA440F0F452}" type="pres">
      <dgm:prSet presAssocID="{4ED28A25-4A83-4171-A039-2DD5AE1E2A82}" presName="hierChild3" presStyleCnt="0"/>
      <dgm:spPr/>
    </dgm:pt>
    <dgm:pt modelId="{574C9A2A-2E30-43FB-A4AA-A0D347154A66}" type="pres">
      <dgm:prSet presAssocID="{CA334A91-D23A-408B-95E4-35CA20495A79}" presName="Name17" presStyleLbl="parChTrans1D3" presStyleIdx="0" presStyleCnt="6"/>
      <dgm:spPr/>
      <dgm:t>
        <a:bodyPr/>
        <a:lstStyle/>
        <a:p>
          <a:endParaRPr lang="ru-RU"/>
        </a:p>
      </dgm:t>
    </dgm:pt>
    <dgm:pt modelId="{2910346F-ADEA-4B0D-808C-E21FDEED6806}" type="pres">
      <dgm:prSet presAssocID="{048663A2-E7E8-4350-9FC5-8E329456E73D}" presName="hierRoot3" presStyleCnt="0"/>
      <dgm:spPr/>
    </dgm:pt>
    <dgm:pt modelId="{714D3C50-7D12-4333-9A83-02FBFDA2A8FE}" type="pres">
      <dgm:prSet presAssocID="{048663A2-E7E8-4350-9FC5-8E329456E73D}" presName="composite3" presStyleCnt="0"/>
      <dgm:spPr/>
    </dgm:pt>
    <dgm:pt modelId="{8B975310-8A6D-4105-8DB1-B38291367EAD}" type="pres">
      <dgm:prSet presAssocID="{048663A2-E7E8-4350-9FC5-8E329456E73D}" presName="background3" presStyleLbl="node3" presStyleIdx="0" presStyleCnt="6"/>
      <dgm:spPr/>
    </dgm:pt>
    <dgm:pt modelId="{FBED1D86-0D37-4D21-8A27-8A5245FE9F3F}" type="pres">
      <dgm:prSet presAssocID="{048663A2-E7E8-4350-9FC5-8E329456E73D}" presName="text3" presStyleLbl="fgAcc3" presStyleIdx="0" presStyleCnt="6" custScaleX="236796" custScaleY="1022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899D67-D14C-4220-908B-FFAD2155C55B}" type="pres">
      <dgm:prSet presAssocID="{048663A2-E7E8-4350-9FC5-8E329456E73D}" presName="hierChild4" presStyleCnt="0"/>
      <dgm:spPr/>
    </dgm:pt>
    <dgm:pt modelId="{755407B9-B7BE-4ED8-BBC0-B05AD32E2253}" type="pres">
      <dgm:prSet presAssocID="{5FEBB08E-CF0F-46AE-98A0-11B38F8FF71E}" presName="Name17" presStyleLbl="parChTrans1D3" presStyleIdx="1" presStyleCnt="6"/>
      <dgm:spPr/>
      <dgm:t>
        <a:bodyPr/>
        <a:lstStyle/>
        <a:p>
          <a:endParaRPr lang="ru-RU"/>
        </a:p>
      </dgm:t>
    </dgm:pt>
    <dgm:pt modelId="{D2361714-C455-4E91-B2DA-E445A9C18DB1}" type="pres">
      <dgm:prSet presAssocID="{E74B0C52-4623-401A-A91A-FB65AC1FC896}" presName="hierRoot3" presStyleCnt="0"/>
      <dgm:spPr/>
    </dgm:pt>
    <dgm:pt modelId="{972B24BA-EE5D-4574-B504-626187A03933}" type="pres">
      <dgm:prSet presAssocID="{E74B0C52-4623-401A-A91A-FB65AC1FC896}" presName="composite3" presStyleCnt="0"/>
      <dgm:spPr/>
    </dgm:pt>
    <dgm:pt modelId="{41DDC2AB-8D9A-4884-A967-6AF1806A5D21}" type="pres">
      <dgm:prSet presAssocID="{E74B0C52-4623-401A-A91A-FB65AC1FC896}" presName="background3" presStyleLbl="node3" presStyleIdx="1" presStyleCnt="6"/>
      <dgm:spPr/>
    </dgm:pt>
    <dgm:pt modelId="{DE397064-D509-4751-9350-AC05C6814DA3}" type="pres">
      <dgm:prSet presAssocID="{E74B0C52-4623-401A-A91A-FB65AC1FC896}" presName="text3" presStyleLbl="fgAcc3" presStyleIdx="1" presStyleCnt="6" custScaleX="136575" custScaleY="76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274413-CEC8-4A52-9FCF-3F288EFD134B}" type="pres">
      <dgm:prSet presAssocID="{E74B0C52-4623-401A-A91A-FB65AC1FC896}" presName="hierChild4" presStyleCnt="0"/>
      <dgm:spPr/>
    </dgm:pt>
    <dgm:pt modelId="{67AFC842-34CD-4D3F-B258-CCAF93C72690}" type="pres">
      <dgm:prSet presAssocID="{8AB4C7B1-E8D3-4EC7-B7D6-62424D80C476}" presName="Name17" presStyleLbl="parChTrans1D3" presStyleIdx="2" presStyleCnt="6"/>
      <dgm:spPr/>
      <dgm:t>
        <a:bodyPr/>
        <a:lstStyle/>
        <a:p>
          <a:endParaRPr lang="ru-RU"/>
        </a:p>
      </dgm:t>
    </dgm:pt>
    <dgm:pt modelId="{02C6467E-956C-4B90-800E-7774160704B1}" type="pres">
      <dgm:prSet presAssocID="{F749721D-50A7-461F-8D59-8041601F714E}" presName="hierRoot3" presStyleCnt="0"/>
      <dgm:spPr/>
    </dgm:pt>
    <dgm:pt modelId="{F8809F12-46F0-457B-99A5-5F00956EC518}" type="pres">
      <dgm:prSet presAssocID="{F749721D-50A7-461F-8D59-8041601F714E}" presName="composite3" presStyleCnt="0"/>
      <dgm:spPr/>
    </dgm:pt>
    <dgm:pt modelId="{1DDDFF70-BAD3-451E-84BA-C7A0EBE505A8}" type="pres">
      <dgm:prSet presAssocID="{F749721D-50A7-461F-8D59-8041601F714E}" presName="background3" presStyleLbl="node3" presStyleIdx="2" presStyleCnt="6"/>
      <dgm:spPr/>
    </dgm:pt>
    <dgm:pt modelId="{75F17738-6616-4781-A95A-E865064EEFDC}" type="pres">
      <dgm:prSet presAssocID="{F749721D-50A7-461F-8D59-8041601F714E}" presName="text3" presStyleLbl="fgAcc3" presStyleIdx="2" presStyleCnt="6" custScaleX="173721" custScaleY="99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E25ACE-2AF0-4DDA-ADAB-EF0D44BFED60}" type="pres">
      <dgm:prSet presAssocID="{F749721D-50A7-461F-8D59-8041601F714E}" presName="hierChild4" presStyleCnt="0"/>
      <dgm:spPr/>
    </dgm:pt>
    <dgm:pt modelId="{D8C98C16-7F9B-4846-8148-FA383C9CC07E}" type="pres">
      <dgm:prSet presAssocID="{99E3A260-E317-4710-85D5-DC7BF09D5C23}" presName="Name17" presStyleLbl="parChTrans1D3" presStyleIdx="3" presStyleCnt="6"/>
      <dgm:spPr/>
      <dgm:t>
        <a:bodyPr/>
        <a:lstStyle/>
        <a:p>
          <a:endParaRPr lang="ru-RU"/>
        </a:p>
      </dgm:t>
    </dgm:pt>
    <dgm:pt modelId="{35334469-4751-4E07-BE86-57F353CCBF83}" type="pres">
      <dgm:prSet presAssocID="{66912C98-D0F2-4A10-8868-85327EB69350}" presName="hierRoot3" presStyleCnt="0"/>
      <dgm:spPr/>
    </dgm:pt>
    <dgm:pt modelId="{8BFEC3DF-771A-42D8-862C-BD8D1ED0E7C6}" type="pres">
      <dgm:prSet presAssocID="{66912C98-D0F2-4A10-8868-85327EB69350}" presName="composite3" presStyleCnt="0"/>
      <dgm:spPr/>
    </dgm:pt>
    <dgm:pt modelId="{9B388C9B-E1D3-4A4A-B3C9-851FDE5F5897}" type="pres">
      <dgm:prSet presAssocID="{66912C98-D0F2-4A10-8868-85327EB69350}" presName="background3" presStyleLbl="node3" presStyleIdx="3" presStyleCnt="6"/>
      <dgm:spPr/>
    </dgm:pt>
    <dgm:pt modelId="{1CC8EF04-9D3D-4D9D-B6B0-051A622BB55C}" type="pres">
      <dgm:prSet presAssocID="{66912C98-D0F2-4A10-8868-85327EB69350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68E3F4-5F3E-4001-A46A-D823DE3ECD35}" type="pres">
      <dgm:prSet presAssocID="{66912C98-D0F2-4A10-8868-85327EB69350}" presName="hierChild4" presStyleCnt="0"/>
      <dgm:spPr/>
    </dgm:pt>
    <dgm:pt modelId="{A25B494A-FEA0-4667-B0CB-1AF081102871}" type="pres">
      <dgm:prSet presAssocID="{2F465427-C4B0-4B12-A8A3-EAF21EBDC617}" presName="Name17" presStyleLbl="parChTrans1D3" presStyleIdx="4" presStyleCnt="6"/>
      <dgm:spPr/>
      <dgm:t>
        <a:bodyPr/>
        <a:lstStyle/>
        <a:p>
          <a:endParaRPr lang="ru-RU"/>
        </a:p>
      </dgm:t>
    </dgm:pt>
    <dgm:pt modelId="{1E80BAF2-464B-4D10-8F0D-E046542D9F27}" type="pres">
      <dgm:prSet presAssocID="{CD30CBF9-9C25-433A-B503-909BB30377F3}" presName="hierRoot3" presStyleCnt="0"/>
      <dgm:spPr/>
    </dgm:pt>
    <dgm:pt modelId="{2BFEA994-7E9E-4E8B-A44D-3E2F32459B6A}" type="pres">
      <dgm:prSet presAssocID="{CD30CBF9-9C25-433A-B503-909BB30377F3}" presName="composite3" presStyleCnt="0"/>
      <dgm:spPr/>
    </dgm:pt>
    <dgm:pt modelId="{7B62673A-B3BB-431D-AC0E-A30B60FD46B2}" type="pres">
      <dgm:prSet presAssocID="{CD30CBF9-9C25-433A-B503-909BB30377F3}" presName="background3" presStyleLbl="node3" presStyleIdx="4" presStyleCnt="6"/>
      <dgm:spPr/>
    </dgm:pt>
    <dgm:pt modelId="{9326EF0B-E07F-4B3F-B918-E773F70404CC}" type="pres">
      <dgm:prSet presAssocID="{CD30CBF9-9C25-433A-B503-909BB30377F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17E84E-FB58-430C-B419-F9F758D53906}" type="pres">
      <dgm:prSet presAssocID="{CD30CBF9-9C25-433A-B503-909BB30377F3}" presName="hierChild4" presStyleCnt="0"/>
      <dgm:spPr/>
    </dgm:pt>
    <dgm:pt modelId="{A1658E4B-B1F4-4FE2-90CA-DF2F15699471}" type="pres">
      <dgm:prSet presAssocID="{95B29C84-8C6C-4121-ADB0-C7574C19F48F}" presName="Name17" presStyleLbl="parChTrans1D3" presStyleIdx="5" presStyleCnt="6"/>
      <dgm:spPr/>
      <dgm:t>
        <a:bodyPr/>
        <a:lstStyle/>
        <a:p>
          <a:endParaRPr lang="ru-RU"/>
        </a:p>
      </dgm:t>
    </dgm:pt>
    <dgm:pt modelId="{34125056-1275-425D-BD80-821F5E394C2F}" type="pres">
      <dgm:prSet presAssocID="{3DB3805A-14D5-4487-9FB5-0FFC0D222C1C}" presName="hierRoot3" presStyleCnt="0"/>
      <dgm:spPr/>
    </dgm:pt>
    <dgm:pt modelId="{5D76194D-EB92-4F69-8800-C6CFA9A944F0}" type="pres">
      <dgm:prSet presAssocID="{3DB3805A-14D5-4487-9FB5-0FFC0D222C1C}" presName="composite3" presStyleCnt="0"/>
      <dgm:spPr/>
    </dgm:pt>
    <dgm:pt modelId="{EF76AD23-C9FA-48E5-8058-5B860DAF6224}" type="pres">
      <dgm:prSet presAssocID="{3DB3805A-14D5-4487-9FB5-0FFC0D222C1C}" presName="background3" presStyleLbl="node3" presStyleIdx="5" presStyleCnt="6"/>
      <dgm:spPr/>
    </dgm:pt>
    <dgm:pt modelId="{690915CB-F497-44AA-9CCB-FDE814612E14}" type="pres">
      <dgm:prSet presAssocID="{3DB3805A-14D5-4487-9FB5-0FFC0D222C1C}" presName="text3" presStyleLbl="fgAcc3" presStyleIdx="5" presStyleCnt="6" custScaleX="131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73BAF-D129-41B1-B423-C39EE59E7309}" type="pres">
      <dgm:prSet presAssocID="{3DB3805A-14D5-4487-9FB5-0FFC0D222C1C}" presName="hierChild4" presStyleCnt="0"/>
      <dgm:spPr/>
    </dgm:pt>
  </dgm:ptLst>
  <dgm:cxnLst>
    <dgm:cxn modelId="{9BADD35F-5AB1-4D6A-8879-653D9FC1FD42}" type="presOf" srcId="{99E3A260-E317-4710-85D5-DC7BF09D5C23}" destId="{D8C98C16-7F9B-4846-8148-FA383C9CC07E}" srcOrd="0" destOrd="0" presId="urn:microsoft.com/office/officeart/2005/8/layout/hierarchy1"/>
    <dgm:cxn modelId="{50818B24-CC7F-4556-B146-76884E8659B5}" srcId="{32715E76-A34C-402F-9780-9FFE1BA89596}" destId="{0A74820A-CCBC-4208-A785-5D2C30EFED81}" srcOrd="0" destOrd="0" parTransId="{97B54A3D-8320-48FD-886E-A0D9E2F99759}" sibTransId="{3668E6AA-BE69-48EF-A3CB-C1B8D2E39945}"/>
    <dgm:cxn modelId="{BBB7B26C-F887-4616-BA50-D6E420B41117}" type="presOf" srcId="{0A74820A-CCBC-4208-A785-5D2C30EFED81}" destId="{B667031E-7A4E-4106-89CC-126E9ED173E4}" srcOrd="0" destOrd="0" presId="urn:microsoft.com/office/officeart/2005/8/layout/hierarchy1"/>
    <dgm:cxn modelId="{583260B6-412A-4040-9A94-478259D0A833}" type="presOf" srcId="{8AB4C7B1-E8D3-4EC7-B7D6-62424D80C476}" destId="{67AFC842-34CD-4D3F-B258-CCAF93C72690}" srcOrd="0" destOrd="0" presId="urn:microsoft.com/office/officeart/2005/8/layout/hierarchy1"/>
    <dgm:cxn modelId="{24FC43EE-7BEA-4387-84B4-49285E510489}" type="presOf" srcId="{E74B0C52-4623-401A-A91A-FB65AC1FC896}" destId="{DE397064-D509-4751-9350-AC05C6814DA3}" srcOrd="0" destOrd="0" presId="urn:microsoft.com/office/officeart/2005/8/layout/hierarchy1"/>
    <dgm:cxn modelId="{7D6943C8-0F92-40F9-B226-162F92EC635C}" srcId="{4ED28A25-4A83-4171-A039-2DD5AE1E2A82}" destId="{048663A2-E7E8-4350-9FC5-8E329456E73D}" srcOrd="0" destOrd="0" parTransId="{CA334A91-D23A-408B-95E4-35CA20495A79}" sibTransId="{C9CB1CC3-80D3-4403-B53F-E48E0F3350E8}"/>
    <dgm:cxn modelId="{DC5D9439-9728-40B1-8735-DEAF44453CA7}" type="presOf" srcId="{CA334A91-D23A-408B-95E4-35CA20495A79}" destId="{574C9A2A-2E30-43FB-A4AA-A0D347154A66}" srcOrd="0" destOrd="0" presId="urn:microsoft.com/office/officeart/2005/8/layout/hierarchy1"/>
    <dgm:cxn modelId="{3C64E31F-954D-45E3-B359-88B13843AE52}" srcId="{4ED28A25-4A83-4171-A039-2DD5AE1E2A82}" destId="{E74B0C52-4623-401A-A91A-FB65AC1FC896}" srcOrd="1" destOrd="0" parTransId="{5FEBB08E-CF0F-46AE-98A0-11B38F8FF71E}" sibTransId="{2A0DE703-B5DB-453C-95A6-1EA01D50B09A}"/>
    <dgm:cxn modelId="{B84E57CF-1BF7-4E4F-8C7B-74D70149157B}" type="presOf" srcId="{95B29C84-8C6C-4121-ADB0-C7574C19F48F}" destId="{A1658E4B-B1F4-4FE2-90CA-DF2F15699471}" srcOrd="0" destOrd="0" presId="urn:microsoft.com/office/officeart/2005/8/layout/hierarchy1"/>
    <dgm:cxn modelId="{623424C2-5E2B-4256-8FFB-707D36EDE440}" srcId="{4ED28A25-4A83-4171-A039-2DD5AE1E2A82}" destId="{66912C98-D0F2-4A10-8868-85327EB69350}" srcOrd="3" destOrd="0" parTransId="{99E3A260-E317-4710-85D5-DC7BF09D5C23}" sibTransId="{0F2BEDCF-CD70-4772-9ABD-969F158205B9}"/>
    <dgm:cxn modelId="{E624F7B2-1E33-46D2-97E3-B737B255A23E}" type="presOf" srcId="{C8762737-51DA-468D-8717-2D4E0441E133}" destId="{C71A1FD5-6FB5-41A8-B31D-55CC53493258}" srcOrd="0" destOrd="0" presId="urn:microsoft.com/office/officeart/2005/8/layout/hierarchy1"/>
    <dgm:cxn modelId="{5407CA89-1393-4132-89C4-07BC056BF5E2}" srcId="{4ED28A25-4A83-4171-A039-2DD5AE1E2A82}" destId="{3DB3805A-14D5-4487-9FB5-0FFC0D222C1C}" srcOrd="5" destOrd="0" parTransId="{95B29C84-8C6C-4121-ADB0-C7574C19F48F}" sibTransId="{9C0DE188-9DE1-4D7D-A95A-33DE198F5C6D}"/>
    <dgm:cxn modelId="{ADB67FE6-0423-478B-B379-FA2EEDF2F4CC}" type="presOf" srcId="{5FEBB08E-CF0F-46AE-98A0-11B38F8FF71E}" destId="{755407B9-B7BE-4ED8-BBC0-B05AD32E2253}" srcOrd="0" destOrd="0" presId="urn:microsoft.com/office/officeart/2005/8/layout/hierarchy1"/>
    <dgm:cxn modelId="{F71FC162-ADEE-424D-A4E1-C8E280E62194}" srcId="{4ED28A25-4A83-4171-A039-2DD5AE1E2A82}" destId="{F749721D-50A7-461F-8D59-8041601F714E}" srcOrd="2" destOrd="0" parTransId="{8AB4C7B1-E8D3-4EC7-B7D6-62424D80C476}" sibTransId="{D9C08976-FF9C-4AE0-9E03-4BEF603F6B78}"/>
    <dgm:cxn modelId="{020D116F-2F59-417B-A699-1FE3CEA3031F}" type="presOf" srcId="{048663A2-E7E8-4350-9FC5-8E329456E73D}" destId="{FBED1D86-0D37-4D21-8A27-8A5245FE9F3F}" srcOrd="0" destOrd="0" presId="urn:microsoft.com/office/officeart/2005/8/layout/hierarchy1"/>
    <dgm:cxn modelId="{9C2860B8-C44C-4E94-9A59-DDE7AB373AA3}" srcId="{0A74820A-CCBC-4208-A785-5D2C30EFED81}" destId="{4ED28A25-4A83-4171-A039-2DD5AE1E2A82}" srcOrd="0" destOrd="0" parTransId="{C8762737-51DA-468D-8717-2D4E0441E133}" sibTransId="{EA1D88C4-AE32-4F25-ACC3-EE2F55CCAF2D}"/>
    <dgm:cxn modelId="{BEAD8D90-8477-455D-844E-3269EBC05709}" type="presOf" srcId="{66912C98-D0F2-4A10-8868-85327EB69350}" destId="{1CC8EF04-9D3D-4D9D-B6B0-051A622BB55C}" srcOrd="0" destOrd="0" presId="urn:microsoft.com/office/officeart/2005/8/layout/hierarchy1"/>
    <dgm:cxn modelId="{6E8FDD29-8161-41A2-8AF2-5751EE8A69E6}" type="presOf" srcId="{4ED28A25-4A83-4171-A039-2DD5AE1E2A82}" destId="{8961D1FE-42D5-4F05-B239-CB4E18594488}" srcOrd="0" destOrd="0" presId="urn:microsoft.com/office/officeart/2005/8/layout/hierarchy1"/>
    <dgm:cxn modelId="{E72D2CBC-5E37-4D91-BA4F-E89B1B8D994B}" type="presOf" srcId="{CD30CBF9-9C25-433A-B503-909BB30377F3}" destId="{9326EF0B-E07F-4B3F-B918-E773F70404CC}" srcOrd="0" destOrd="0" presId="urn:microsoft.com/office/officeart/2005/8/layout/hierarchy1"/>
    <dgm:cxn modelId="{EBD9A069-84B8-49D7-9476-76E59EDB5515}" type="presOf" srcId="{32715E76-A34C-402F-9780-9FFE1BA89596}" destId="{F68105D2-5868-48E6-8713-597823DFFA5C}" srcOrd="0" destOrd="0" presId="urn:microsoft.com/office/officeart/2005/8/layout/hierarchy1"/>
    <dgm:cxn modelId="{2FD0BAE4-AABD-4236-847B-A541411B1598}" type="presOf" srcId="{2F465427-C4B0-4B12-A8A3-EAF21EBDC617}" destId="{A25B494A-FEA0-4667-B0CB-1AF081102871}" srcOrd="0" destOrd="0" presId="urn:microsoft.com/office/officeart/2005/8/layout/hierarchy1"/>
    <dgm:cxn modelId="{2B7FED56-7588-4547-BE46-059602F9FA28}" type="presOf" srcId="{F749721D-50A7-461F-8D59-8041601F714E}" destId="{75F17738-6616-4781-A95A-E865064EEFDC}" srcOrd="0" destOrd="0" presId="urn:microsoft.com/office/officeart/2005/8/layout/hierarchy1"/>
    <dgm:cxn modelId="{1EF1840C-49AE-45C6-AFBC-330FF8CB0FA8}" type="presOf" srcId="{3DB3805A-14D5-4487-9FB5-0FFC0D222C1C}" destId="{690915CB-F497-44AA-9CCB-FDE814612E14}" srcOrd="0" destOrd="0" presId="urn:microsoft.com/office/officeart/2005/8/layout/hierarchy1"/>
    <dgm:cxn modelId="{4584CA19-E598-4226-946D-EB3600B61A1D}" srcId="{4ED28A25-4A83-4171-A039-2DD5AE1E2A82}" destId="{CD30CBF9-9C25-433A-B503-909BB30377F3}" srcOrd="4" destOrd="0" parTransId="{2F465427-C4B0-4B12-A8A3-EAF21EBDC617}" sibTransId="{8464928E-DF18-40A9-B62F-E4C217F6FB3B}"/>
    <dgm:cxn modelId="{FE570CA8-2F3C-40B7-A23D-0E973A2302D1}" type="presParOf" srcId="{F68105D2-5868-48E6-8713-597823DFFA5C}" destId="{79B3C62F-A42D-4D50-9E19-418F629BF382}" srcOrd="0" destOrd="0" presId="urn:microsoft.com/office/officeart/2005/8/layout/hierarchy1"/>
    <dgm:cxn modelId="{82898F33-F87D-4741-BF8E-270F80EA6938}" type="presParOf" srcId="{79B3C62F-A42D-4D50-9E19-418F629BF382}" destId="{325CC70F-D236-47FE-82E8-0F6B456E1E7D}" srcOrd="0" destOrd="0" presId="urn:microsoft.com/office/officeart/2005/8/layout/hierarchy1"/>
    <dgm:cxn modelId="{121DC396-3989-4D87-9BF1-0259A6869FFF}" type="presParOf" srcId="{325CC70F-D236-47FE-82E8-0F6B456E1E7D}" destId="{7D4D7D73-523D-4E6D-8285-9B1A056F5DEA}" srcOrd="0" destOrd="0" presId="urn:microsoft.com/office/officeart/2005/8/layout/hierarchy1"/>
    <dgm:cxn modelId="{4F7D62DA-03D2-4629-9D8E-6F7A40BDD919}" type="presParOf" srcId="{325CC70F-D236-47FE-82E8-0F6B456E1E7D}" destId="{B667031E-7A4E-4106-89CC-126E9ED173E4}" srcOrd="1" destOrd="0" presId="urn:microsoft.com/office/officeart/2005/8/layout/hierarchy1"/>
    <dgm:cxn modelId="{901EC18A-1C4F-4A33-8410-809F76D474FD}" type="presParOf" srcId="{79B3C62F-A42D-4D50-9E19-418F629BF382}" destId="{9BB5B139-078E-4426-8DF9-ED8016985377}" srcOrd="1" destOrd="0" presId="urn:microsoft.com/office/officeart/2005/8/layout/hierarchy1"/>
    <dgm:cxn modelId="{D8A7FC87-D3D9-43C6-991F-478AAC5E88AB}" type="presParOf" srcId="{9BB5B139-078E-4426-8DF9-ED8016985377}" destId="{C71A1FD5-6FB5-41A8-B31D-55CC53493258}" srcOrd="0" destOrd="0" presId="urn:microsoft.com/office/officeart/2005/8/layout/hierarchy1"/>
    <dgm:cxn modelId="{6E330B89-A3FB-4445-9603-D23F4732D784}" type="presParOf" srcId="{9BB5B139-078E-4426-8DF9-ED8016985377}" destId="{EBCDFDF2-BC93-4196-8624-DD38164EDC58}" srcOrd="1" destOrd="0" presId="urn:microsoft.com/office/officeart/2005/8/layout/hierarchy1"/>
    <dgm:cxn modelId="{03F89706-0779-495C-98C8-43E146989D1C}" type="presParOf" srcId="{EBCDFDF2-BC93-4196-8624-DD38164EDC58}" destId="{3EE2802F-FF46-4B97-8DC5-278867561C59}" srcOrd="0" destOrd="0" presId="urn:microsoft.com/office/officeart/2005/8/layout/hierarchy1"/>
    <dgm:cxn modelId="{575C44A9-9263-4F8C-8C5E-2C1FD2E79ABC}" type="presParOf" srcId="{3EE2802F-FF46-4B97-8DC5-278867561C59}" destId="{FC43C223-48AC-4E9C-81A4-CCEF026322EF}" srcOrd="0" destOrd="0" presId="urn:microsoft.com/office/officeart/2005/8/layout/hierarchy1"/>
    <dgm:cxn modelId="{7408CB29-5975-4C09-B818-0C2BB874A230}" type="presParOf" srcId="{3EE2802F-FF46-4B97-8DC5-278867561C59}" destId="{8961D1FE-42D5-4F05-B239-CB4E18594488}" srcOrd="1" destOrd="0" presId="urn:microsoft.com/office/officeart/2005/8/layout/hierarchy1"/>
    <dgm:cxn modelId="{F8779204-AA48-4C8C-B32A-44FB9A0623F3}" type="presParOf" srcId="{EBCDFDF2-BC93-4196-8624-DD38164EDC58}" destId="{0CB1346B-F5F5-45FB-A67E-7FA440F0F452}" srcOrd="1" destOrd="0" presId="urn:microsoft.com/office/officeart/2005/8/layout/hierarchy1"/>
    <dgm:cxn modelId="{F37B6516-9838-4A0F-AB3D-3073EF2B9734}" type="presParOf" srcId="{0CB1346B-F5F5-45FB-A67E-7FA440F0F452}" destId="{574C9A2A-2E30-43FB-A4AA-A0D347154A66}" srcOrd="0" destOrd="0" presId="urn:microsoft.com/office/officeart/2005/8/layout/hierarchy1"/>
    <dgm:cxn modelId="{81DAAE68-8D98-4F79-9A4F-AA9611D167ED}" type="presParOf" srcId="{0CB1346B-F5F5-45FB-A67E-7FA440F0F452}" destId="{2910346F-ADEA-4B0D-808C-E21FDEED6806}" srcOrd="1" destOrd="0" presId="urn:microsoft.com/office/officeart/2005/8/layout/hierarchy1"/>
    <dgm:cxn modelId="{02BE507B-4682-4087-A420-857FD252A60A}" type="presParOf" srcId="{2910346F-ADEA-4B0D-808C-E21FDEED6806}" destId="{714D3C50-7D12-4333-9A83-02FBFDA2A8FE}" srcOrd="0" destOrd="0" presId="urn:microsoft.com/office/officeart/2005/8/layout/hierarchy1"/>
    <dgm:cxn modelId="{7D57CC64-E039-4CD2-AC03-643E0842B0FA}" type="presParOf" srcId="{714D3C50-7D12-4333-9A83-02FBFDA2A8FE}" destId="{8B975310-8A6D-4105-8DB1-B38291367EAD}" srcOrd="0" destOrd="0" presId="urn:microsoft.com/office/officeart/2005/8/layout/hierarchy1"/>
    <dgm:cxn modelId="{E91550F1-FEA8-43E4-8EFD-64C3A0E41336}" type="presParOf" srcId="{714D3C50-7D12-4333-9A83-02FBFDA2A8FE}" destId="{FBED1D86-0D37-4D21-8A27-8A5245FE9F3F}" srcOrd="1" destOrd="0" presId="urn:microsoft.com/office/officeart/2005/8/layout/hierarchy1"/>
    <dgm:cxn modelId="{3101CB58-2E98-49F2-A9AA-7B9CB3CCF45A}" type="presParOf" srcId="{2910346F-ADEA-4B0D-808C-E21FDEED6806}" destId="{C6899D67-D14C-4220-908B-FFAD2155C55B}" srcOrd="1" destOrd="0" presId="urn:microsoft.com/office/officeart/2005/8/layout/hierarchy1"/>
    <dgm:cxn modelId="{9958FEF5-B477-42E1-86B5-805AE0A758E2}" type="presParOf" srcId="{0CB1346B-F5F5-45FB-A67E-7FA440F0F452}" destId="{755407B9-B7BE-4ED8-BBC0-B05AD32E2253}" srcOrd="2" destOrd="0" presId="urn:microsoft.com/office/officeart/2005/8/layout/hierarchy1"/>
    <dgm:cxn modelId="{ED1A1D78-6091-4DD5-B734-FB924F4857E4}" type="presParOf" srcId="{0CB1346B-F5F5-45FB-A67E-7FA440F0F452}" destId="{D2361714-C455-4E91-B2DA-E445A9C18DB1}" srcOrd="3" destOrd="0" presId="urn:microsoft.com/office/officeart/2005/8/layout/hierarchy1"/>
    <dgm:cxn modelId="{C38CA313-B7CC-420F-B249-DEC590CBAFF5}" type="presParOf" srcId="{D2361714-C455-4E91-B2DA-E445A9C18DB1}" destId="{972B24BA-EE5D-4574-B504-626187A03933}" srcOrd="0" destOrd="0" presId="urn:microsoft.com/office/officeart/2005/8/layout/hierarchy1"/>
    <dgm:cxn modelId="{78776451-3B1B-4D14-B5B9-81501B260EAC}" type="presParOf" srcId="{972B24BA-EE5D-4574-B504-626187A03933}" destId="{41DDC2AB-8D9A-4884-A967-6AF1806A5D21}" srcOrd="0" destOrd="0" presId="urn:microsoft.com/office/officeart/2005/8/layout/hierarchy1"/>
    <dgm:cxn modelId="{824212F5-6700-4117-B8B0-9FE1DA03DDC6}" type="presParOf" srcId="{972B24BA-EE5D-4574-B504-626187A03933}" destId="{DE397064-D509-4751-9350-AC05C6814DA3}" srcOrd="1" destOrd="0" presId="urn:microsoft.com/office/officeart/2005/8/layout/hierarchy1"/>
    <dgm:cxn modelId="{3AA99BE1-BBEC-4686-9936-3B63546276BB}" type="presParOf" srcId="{D2361714-C455-4E91-B2DA-E445A9C18DB1}" destId="{2B274413-CEC8-4A52-9FCF-3F288EFD134B}" srcOrd="1" destOrd="0" presId="urn:microsoft.com/office/officeart/2005/8/layout/hierarchy1"/>
    <dgm:cxn modelId="{371FE01F-6F52-45A0-BD6E-650CF871D202}" type="presParOf" srcId="{0CB1346B-F5F5-45FB-A67E-7FA440F0F452}" destId="{67AFC842-34CD-4D3F-B258-CCAF93C72690}" srcOrd="4" destOrd="0" presId="urn:microsoft.com/office/officeart/2005/8/layout/hierarchy1"/>
    <dgm:cxn modelId="{566A70EF-135C-4909-B20B-7C983636A720}" type="presParOf" srcId="{0CB1346B-F5F5-45FB-A67E-7FA440F0F452}" destId="{02C6467E-956C-4B90-800E-7774160704B1}" srcOrd="5" destOrd="0" presId="urn:microsoft.com/office/officeart/2005/8/layout/hierarchy1"/>
    <dgm:cxn modelId="{8B3925EF-A2E5-422C-985D-0B2C016A7337}" type="presParOf" srcId="{02C6467E-956C-4B90-800E-7774160704B1}" destId="{F8809F12-46F0-457B-99A5-5F00956EC518}" srcOrd="0" destOrd="0" presId="urn:microsoft.com/office/officeart/2005/8/layout/hierarchy1"/>
    <dgm:cxn modelId="{56C8343C-69F1-474A-B469-3403CBBCA5AC}" type="presParOf" srcId="{F8809F12-46F0-457B-99A5-5F00956EC518}" destId="{1DDDFF70-BAD3-451E-84BA-C7A0EBE505A8}" srcOrd="0" destOrd="0" presId="urn:microsoft.com/office/officeart/2005/8/layout/hierarchy1"/>
    <dgm:cxn modelId="{447BFC8A-E039-4A3F-9C53-8F0F256E4573}" type="presParOf" srcId="{F8809F12-46F0-457B-99A5-5F00956EC518}" destId="{75F17738-6616-4781-A95A-E865064EEFDC}" srcOrd="1" destOrd="0" presId="urn:microsoft.com/office/officeart/2005/8/layout/hierarchy1"/>
    <dgm:cxn modelId="{8ECCF401-4264-4B14-9FF8-441635B5ADFD}" type="presParOf" srcId="{02C6467E-956C-4B90-800E-7774160704B1}" destId="{5BE25ACE-2AF0-4DDA-ADAB-EF0D44BFED60}" srcOrd="1" destOrd="0" presId="urn:microsoft.com/office/officeart/2005/8/layout/hierarchy1"/>
    <dgm:cxn modelId="{F8857BFB-30AA-44B5-B0C8-E8596581C80B}" type="presParOf" srcId="{0CB1346B-F5F5-45FB-A67E-7FA440F0F452}" destId="{D8C98C16-7F9B-4846-8148-FA383C9CC07E}" srcOrd="6" destOrd="0" presId="urn:microsoft.com/office/officeart/2005/8/layout/hierarchy1"/>
    <dgm:cxn modelId="{BAEA5A32-A707-4107-8857-AA3B43DE816A}" type="presParOf" srcId="{0CB1346B-F5F5-45FB-A67E-7FA440F0F452}" destId="{35334469-4751-4E07-BE86-57F353CCBF83}" srcOrd="7" destOrd="0" presId="urn:microsoft.com/office/officeart/2005/8/layout/hierarchy1"/>
    <dgm:cxn modelId="{AD52E09C-F94B-43AA-8A51-BDE0C11A439B}" type="presParOf" srcId="{35334469-4751-4E07-BE86-57F353CCBF83}" destId="{8BFEC3DF-771A-42D8-862C-BD8D1ED0E7C6}" srcOrd="0" destOrd="0" presId="urn:microsoft.com/office/officeart/2005/8/layout/hierarchy1"/>
    <dgm:cxn modelId="{12587F17-B598-45ED-B34C-D3CE6361C5B1}" type="presParOf" srcId="{8BFEC3DF-771A-42D8-862C-BD8D1ED0E7C6}" destId="{9B388C9B-E1D3-4A4A-B3C9-851FDE5F5897}" srcOrd="0" destOrd="0" presId="urn:microsoft.com/office/officeart/2005/8/layout/hierarchy1"/>
    <dgm:cxn modelId="{C1249D2E-5BA2-41EF-B813-7DB180E9FEE5}" type="presParOf" srcId="{8BFEC3DF-771A-42D8-862C-BD8D1ED0E7C6}" destId="{1CC8EF04-9D3D-4D9D-B6B0-051A622BB55C}" srcOrd="1" destOrd="0" presId="urn:microsoft.com/office/officeart/2005/8/layout/hierarchy1"/>
    <dgm:cxn modelId="{D3C70628-96A5-4E7F-A153-D31E96AA3F13}" type="presParOf" srcId="{35334469-4751-4E07-BE86-57F353CCBF83}" destId="{2968E3F4-5F3E-4001-A46A-D823DE3ECD35}" srcOrd="1" destOrd="0" presId="urn:microsoft.com/office/officeart/2005/8/layout/hierarchy1"/>
    <dgm:cxn modelId="{2E76C5A1-E39C-4B41-97E2-7D19AEB5E127}" type="presParOf" srcId="{0CB1346B-F5F5-45FB-A67E-7FA440F0F452}" destId="{A25B494A-FEA0-4667-B0CB-1AF081102871}" srcOrd="8" destOrd="0" presId="urn:microsoft.com/office/officeart/2005/8/layout/hierarchy1"/>
    <dgm:cxn modelId="{C44B09CC-73B9-4768-AE6E-F6E9B6F5FA54}" type="presParOf" srcId="{0CB1346B-F5F5-45FB-A67E-7FA440F0F452}" destId="{1E80BAF2-464B-4D10-8F0D-E046542D9F27}" srcOrd="9" destOrd="0" presId="urn:microsoft.com/office/officeart/2005/8/layout/hierarchy1"/>
    <dgm:cxn modelId="{6BBEA9DB-BC96-43C5-8FFE-F2CCFCFE4F90}" type="presParOf" srcId="{1E80BAF2-464B-4D10-8F0D-E046542D9F27}" destId="{2BFEA994-7E9E-4E8B-A44D-3E2F32459B6A}" srcOrd="0" destOrd="0" presId="urn:microsoft.com/office/officeart/2005/8/layout/hierarchy1"/>
    <dgm:cxn modelId="{F2D2A311-FF9A-4460-A862-F2A0735DDCE4}" type="presParOf" srcId="{2BFEA994-7E9E-4E8B-A44D-3E2F32459B6A}" destId="{7B62673A-B3BB-431D-AC0E-A30B60FD46B2}" srcOrd="0" destOrd="0" presId="urn:microsoft.com/office/officeart/2005/8/layout/hierarchy1"/>
    <dgm:cxn modelId="{5139CCB8-B86C-44B7-B82B-898F41D393D6}" type="presParOf" srcId="{2BFEA994-7E9E-4E8B-A44D-3E2F32459B6A}" destId="{9326EF0B-E07F-4B3F-B918-E773F70404CC}" srcOrd="1" destOrd="0" presId="urn:microsoft.com/office/officeart/2005/8/layout/hierarchy1"/>
    <dgm:cxn modelId="{7B6A5638-5907-4115-8DE3-CCF0EAE6AC97}" type="presParOf" srcId="{1E80BAF2-464B-4D10-8F0D-E046542D9F27}" destId="{1117E84E-FB58-430C-B419-F9F758D53906}" srcOrd="1" destOrd="0" presId="urn:microsoft.com/office/officeart/2005/8/layout/hierarchy1"/>
    <dgm:cxn modelId="{28F81350-B8E3-4908-975A-CD258D33FEAC}" type="presParOf" srcId="{0CB1346B-F5F5-45FB-A67E-7FA440F0F452}" destId="{A1658E4B-B1F4-4FE2-90CA-DF2F15699471}" srcOrd="10" destOrd="0" presId="urn:microsoft.com/office/officeart/2005/8/layout/hierarchy1"/>
    <dgm:cxn modelId="{A4C9CF5D-E1D1-48A4-A354-48580A0E4E7D}" type="presParOf" srcId="{0CB1346B-F5F5-45FB-A67E-7FA440F0F452}" destId="{34125056-1275-425D-BD80-821F5E394C2F}" srcOrd="11" destOrd="0" presId="urn:microsoft.com/office/officeart/2005/8/layout/hierarchy1"/>
    <dgm:cxn modelId="{0C0BC841-7474-4D65-B2D5-665A916D6996}" type="presParOf" srcId="{34125056-1275-425D-BD80-821F5E394C2F}" destId="{5D76194D-EB92-4F69-8800-C6CFA9A944F0}" srcOrd="0" destOrd="0" presId="urn:microsoft.com/office/officeart/2005/8/layout/hierarchy1"/>
    <dgm:cxn modelId="{640F4556-09A9-4647-BFB1-2F2337F88288}" type="presParOf" srcId="{5D76194D-EB92-4F69-8800-C6CFA9A944F0}" destId="{EF76AD23-C9FA-48E5-8058-5B860DAF6224}" srcOrd="0" destOrd="0" presId="urn:microsoft.com/office/officeart/2005/8/layout/hierarchy1"/>
    <dgm:cxn modelId="{FF04A00B-17BE-40C2-A255-337F86DEB705}" type="presParOf" srcId="{5D76194D-EB92-4F69-8800-C6CFA9A944F0}" destId="{690915CB-F497-44AA-9CCB-FDE814612E14}" srcOrd="1" destOrd="0" presId="urn:microsoft.com/office/officeart/2005/8/layout/hierarchy1"/>
    <dgm:cxn modelId="{A0E061DC-45C6-4974-A852-C4B397F586FD}" type="presParOf" srcId="{34125056-1275-425D-BD80-821F5E394C2F}" destId="{9F673BAF-D129-41B1-B423-C39EE59E730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081F43-9D5C-40D2-BD40-EDB13711C327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AF78BC5-010E-4718-8ADB-B0193DBBFEE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52C25A2-3218-4A0E-BC70-730E2B4C07A9}" type="parTrans" cxnId="{1AD4B88D-B47F-4BCD-BFB9-229E7203269F}">
      <dgm:prSet/>
      <dgm:spPr/>
      <dgm:t>
        <a:bodyPr/>
        <a:lstStyle/>
        <a:p>
          <a:endParaRPr lang="ru-RU"/>
        </a:p>
      </dgm:t>
    </dgm:pt>
    <dgm:pt modelId="{34D30DA8-514E-4397-B620-D90326B25FEB}" type="sibTrans" cxnId="{1AD4B88D-B47F-4BCD-BFB9-229E7203269F}">
      <dgm:prSet/>
      <dgm:spPr/>
      <dgm:t>
        <a:bodyPr/>
        <a:lstStyle/>
        <a:p>
          <a:endParaRPr lang="ru-RU"/>
        </a:p>
      </dgm:t>
    </dgm:pt>
    <dgm:pt modelId="{EAC5A8DD-BC7F-4912-A9FB-13014D3D644F}">
      <dgm:prSet phldrT="[Текст]"/>
      <dgm:spPr/>
      <dgm:t>
        <a:bodyPr/>
        <a:lstStyle/>
        <a:p>
          <a:r>
            <a:rPr lang="ru-RU" b="1" dirty="0" smtClean="0"/>
            <a:t>Финансовые средства</a:t>
          </a:r>
          <a:endParaRPr lang="ru-RU" b="1" dirty="0"/>
        </a:p>
      </dgm:t>
    </dgm:pt>
    <dgm:pt modelId="{383FF05F-68E7-4851-9128-86EF8ED8499D}" type="parTrans" cxnId="{5F9DF6E9-F835-4C96-A0FE-D2CB9DF28941}">
      <dgm:prSet/>
      <dgm:spPr/>
      <dgm:t>
        <a:bodyPr/>
        <a:lstStyle/>
        <a:p>
          <a:endParaRPr lang="ru-RU"/>
        </a:p>
      </dgm:t>
    </dgm:pt>
    <dgm:pt modelId="{7303523B-49F2-4D03-8576-A6297E44A003}" type="sibTrans" cxnId="{5F9DF6E9-F835-4C96-A0FE-D2CB9DF28941}">
      <dgm:prSet/>
      <dgm:spPr/>
      <dgm:t>
        <a:bodyPr/>
        <a:lstStyle/>
        <a:p>
          <a:endParaRPr lang="ru-RU"/>
        </a:p>
      </dgm:t>
    </dgm:pt>
    <dgm:pt modelId="{8263A1E7-45C1-4662-9911-F2D9D7A4435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A1046FF-000F-44BA-9DA4-1FA67BE2167B}" type="parTrans" cxnId="{36627B5F-11C4-4283-8B41-CA52940AD4F5}">
      <dgm:prSet/>
      <dgm:spPr/>
      <dgm:t>
        <a:bodyPr/>
        <a:lstStyle/>
        <a:p>
          <a:endParaRPr lang="ru-RU"/>
        </a:p>
      </dgm:t>
    </dgm:pt>
    <dgm:pt modelId="{C330CC44-19D3-46FE-9CBA-6378423B86DB}" type="sibTrans" cxnId="{36627B5F-11C4-4283-8B41-CA52940AD4F5}">
      <dgm:prSet/>
      <dgm:spPr/>
      <dgm:t>
        <a:bodyPr/>
        <a:lstStyle/>
        <a:p>
          <a:endParaRPr lang="ru-RU"/>
        </a:p>
      </dgm:t>
    </dgm:pt>
    <dgm:pt modelId="{4584F888-ACB5-4B9D-994C-7B370CC24D39}">
      <dgm:prSet phldrT="[Текст]"/>
      <dgm:spPr/>
      <dgm:t>
        <a:bodyPr/>
        <a:lstStyle/>
        <a:p>
          <a:r>
            <a:rPr lang="ru-RU" b="1" dirty="0" smtClean="0"/>
            <a:t>Материальная поддержк</a:t>
          </a:r>
          <a:r>
            <a:rPr lang="ru-RU" dirty="0" smtClean="0"/>
            <a:t>а (например, музыкальные инструменты, о</a:t>
          </a:r>
          <a:r>
            <a:rPr lang="ru-RU" b="0" dirty="0" smtClean="0"/>
            <a:t>борудование, </a:t>
          </a:r>
          <a:r>
            <a:rPr lang="ru-RU" dirty="0" smtClean="0"/>
            <a:t>компьютерная техника)</a:t>
          </a:r>
          <a:endParaRPr lang="ru-RU" dirty="0"/>
        </a:p>
      </dgm:t>
    </dgm:pt>
    <dgm:pt modelId="{D26D1259-A7D6-4F98-BF2A-999F4D2F2188}" type="parTrans" cxnId="{1D4951D5-F295-4E2C-AE73-01FDB1F894CE}">
      <dgm:prSet/>
      <dgm:spPr/>
      <dgm:t>
        <a:bodyPr/>
        <a:lstStyle/>
        <a:p>
          <a:endParaRPr lang="ru-RU"/>
        </a:p>
      </dgm:t>
    </dgm:pt>
    <dgm:pt modelId="{3B4F8792-25B1-47F4-9731-DDBBAC40352C}" type="sibTrans" cxnId="{1D4951D5-F295-4E2C-AE73-01FDB1F894CE}">
      <dgm:prSet/>
      <dgm:spPr/>
      <dgm:t>
        <a:bodyPr/>
        <a:lstStyle/>
        <a:p>
          <a:endParaRPr lang="ru-RU"/>
        </a:p>
      </dgm:t>
    </dgm:pt>
    <dgm:pt modelId="{5E936171-92DB-4D65-B7EE-0F0C211CA065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3D75D4B-776E-480F-97CF-B5AD150EB4D1}" type="parTrans" cxnId="{3A99EC14-31F0-445A-A629-CE13D67D452F}">
      <dgm:prSet/>
      <dgm:spPr/>
      <dgm:t>
        <a:bodyPr/>
        <a:lstStyle/>
        <a:p>
          <a:endParaRPr lang="ru-RU"/>
        </a:p>
      </dgm:t>
    </dgm:pt>
    <dgm:pt modelId="{C00F24BC-9834-4C0E-B27C-550AC11090DE}" type="sibTrans" cxnId="{3A99EC14-31F0-445A-A629-CE13D67D452F}">
      <dgm:prSet/>
      <dgm:spPr/>
      <dgm:t>
        <a:bodyPr/>
        <a:lstStyle/>
        <a:p>
          <a:endParaRPr lang="ru-RU"/>
        </a:p>
      </dgm:t>
    </dgm:pt>
    <dgm:pt modelId="{F8AD9A9D-CF08-4CA2-949C-C7BFF668C476}">
      <dgm:prSet phldrT="[Текст]"/>
      <dgm:spPr/>
      <dgm:t>
        <a:bodyPr/>
        <a:lstStyle/>
        <a:p>
          <a:r>
            <a:rPr lang="ru-RU" b="1" dirty="0" smtClean="0"/>
            <a:t>Транспортные услуги</a:t>
          </a:r>
          <a:endParaRPr lang="ru-RU" b="1" dirty="0"/>
        </a:p>
      </dgm:t>
    </dgm:pt>
    <dgm:pt modelId="{6A9B36AD-1D5C-4C2D-ACA4-110443FFD439}" type="parTrans" cxnId="{19A1DA52-8297-4801-BD6F-25993FBC151E}">
      <dgm:prSet/>
      <dgm:spPr/>
      <dgm:t>
        <a:bodyPr/>
        <a:lstStyle/>
        <a:p>
          <a:endParaRPr lang="ru-RU"/>
        </a:p>
      </dgm:t>
    </dgm:pt>
    <dgm:pt modelId="{DF1D2475-F741-4503-97A6-FA43D053106C}" type="sibTrans" cxnId="{19A1DA52-8297-4801-BD6F-25993FBC151E}">
      <dgm:prSet/>
      <dgm:spPr/>
      <dgm:t>
        <a:bodyPr/>
        <a:lstStyle/>
        <a:p>
          <a:endParaRPr lang="ru-RU"/>
        </a:p>
      </dgm:t>
    </dgm:pt>
    <dgm:pt modelId="{11F36ECC-C414-4309-842D-9386906DC30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0FFF02C1-0CB3-42EF-AC76-C2B888C3E6D5}" type="parTrans" cxnId="{AABF95C7-8FCF-401E-B4C3-08322235853B}">
      <dgm:prSet/>
      <dgm:spPr/>
      <dgm:t>
        <a:bodyPr/>
        <a:lstStyle/>
        <a:p>
          <a:endParaRPr lang="ru-RU"/>
        </a:p>
      </dgm:t>
    </dgm:pt>
    <dgm:pt modelId="{11E0DAAC-2D84-4A0A-85A6-A3AE9A848E55}" type="sibTrans" cxnId="{AABF95C7-8FCF-401E-B4C3-08322235853B}">
      <dgm:prSet/>
      <dgm:spPr/>
      <dgm:t>
        <a:bodyPr/>
        <a:lstStyle/>
        <a:p>
          <a:endParaRPr lang="ru-RU"/>
        </a:p>
      </dgm:t>
    </dgm:pt>
    <dgm:pt modelId="{79815D1A-8CE2-4A34-A604-C221C3050865}">
      <dgm:prSet/>
      <dgm:spPr/>
      <dgm:t>
        <a:bodyPr/>
        <a:lstStyle/>
        <a:p>
          <a:r>
            <a:rPr lang="ru-RU" b="1" dirty="0" smtClean="0"/>
            <a:t>Обеспечение информационными ресурсами</a:t>
          </a:r>
          <a:endParaRPr lang="ru-RU" b="1" dirty="0"/>
        </a:p>
      </dgm:t>
    </dgm:pt>
    <dgm:pt modelId="{511CA4F3-F272-487F-B2F4-C63EE3111D17}" type="parTrans" cxnId="{FE6C3C0C-A7EE-462A-87C2-03148657F0B5}">
      <dgm:prSet/>
      <dgm:spPr/>
      <dgm:t>
        <a:bodyPr/>
        <a:lstStyle/>
        <a:p>
          <a:endParaRPr lang="ru-RU"/>
        </a:p>
      </dgm:t>
    </dgm:pt>
    <dgm:pt modelId="{6C66AC07-701A-4B55-A844-A805861224B2}" type="sibTrans" cxnId="{FE6C3C0C-A7EE-462A-87C2-03148657F0B5}">
      <dgm:prSet/>
      <dgm:spPr/>
      <dgm:t>
        <a:bodyPr/>
        <a:lstStyle/>
        <a:p>
          <a:endParaRPr lang="ru-RU"/>
        </a:p>
      </dgm:t>
    </dgm:pt>
    <dgm:pt modelId="{4D3C92F7-592D-40A4-A292-74F2C90369CB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9F813D4F-A08B-4D01-9309-699FA591C3C7}" type="parTrans" cxnId="{B7673A7B-6331-4050-AE63-0D4569BB52C2}">
      <dgm:prSet/>
      <dgm:spPr/>
      <dgm:t>
        <a:bodyPr/>
        <a:lstStyle/>
        <a:p>
          <a:endParaRPr lang="ru-RU"/>
        </a:p>
      </dgm:t>
    </dgm:pt>
    <dgm:pt modelId="{BB7D7B67-44C8-4FCA-82F4-35808400CA41}" type="sibTrans" cxnId="{B7673A7B-6331-4050-AE63-0D4569BB52C2}">
      <dgm:prSet/>
      <dgm:spPr/>
      <dgm:t>
        <a:bodyPr/>
        <a:lstStyle/>
        <a:p>
          <a:endParaRPr lang="ru-RU"/>
        </a:p>
      </dgm:t>
    </dgm:pt>
    <dgm:pt modelId="{756F8B3F-5897-4BA5-A8DB-34B5B0069997}">
      <dgm:prSet/>
      <dgm:spPr/>
      <dgm:t>
        <a:bodyPr/>
        <a:lstStyle/>
        <a:p>
          <a:r>
            <a:rPr lang="ru-RU" b="1" dirty="0" smtClean="0"/>
            <a:t>Волонтерская помощь</a:t>
          </a:r>
          <a:endParaRPr lang="ru-RU" b="1" dirty="0"/>
        </a:p>
      </dgm:t>
    </dgm:pt>
    <dgm:pt modelId="{D1FC83F0-13AB-43F5-B637-EDCA62240D41}" type="parTrans" cxnId="{A29D5EF3-04BA-4F22-A406-EF4987F15FE9}">
      <dgm:prSet/>
      <dgm:spPr/>
      <dgm:t>
        <a:bodyPr/>
        <a:lstStyle/>
        <a:p>
          <a:endParaRPr lang="ru-RU"/>
        </a:p>
      </dgm:t>
    </dgm:pt>
    <dgm:pt modelId="{2C49DF14-BF9B-493C-A176-5985776611EE}" type="sibTrans" cxnId="{A29D5EF3-04BA-4F22-A406-EF4987F15FE9}">
      <dgm:prSet/>
      <dgm:spPr/>
      <dgm:t>
        <a:bodyPr/>
        <a:lstStyle/>
        <a:p>
          <a:endParaRPr lang="ru-RU"/>
        </a:p>
      </dgm:t>
    </dgm:pt>
    <dgm:pt modelId="{D4934407-9ADE-41DF-8A7D-DF13F2D3E120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EEC481E7-067D-4A7C-BFA2-E384261D4B9B}" type="parTrans" cxnId="{C6C80BCC-37D3-4EF1-AFDF-CBBC8AB0F2E5}">
      <dgm:prSet/>
      <dgm:spPr/>
      <dgm:t>
        <a:bodyPr/>
        <a:lstStyle/>
        <a:p>
          <a:endParaRPr lang="ru-RU"/>
        </a:p>
      </dgm:t>
    </dgm:pt>
    <dgm:pt modelId="{F29C4E60-B81F-4EAF-96CF-1ED698F55549}" type="sibTrans" cxnId="{C6C80BCC-37D3-4EF1-AFDF-CBBC8AB0F2E5}">
      <dgm:prSet/>
      <dgm:spPr/>
      <dgm:t>
        <a:bodyPr/>
        <a:lstStyle/>
        <a:p>
          <a:endParaRPr lang="ru-RU"/>
        </a:p>
      </dgm:t>
    </dgm:pt>
    <dgm:pt modelId="{56B4A514-B0ED-4905-BB14-288C44C07110}">
      <dgm:prSet/>
      <dgm:spPr/>
      <dgm:t>
        <a:bodyPr/>
        <a:lstStyle/>
        <a:p>
          <a:r>
            <a:rPr lang="ru-RU" b="1" dirty="0" smtClean="0"/>
            <a:t>Аренда помещений</a:t>
          </a:r>
          <a:endParaRPr lang="ru-RU" b="1" dirty="0"/>
        </a:p>
      </dgm:t>
    </dgm:pt>
    <dgm:pt modelId="{7128BD01-9609-496F-A879-19BC10CD5369}" type="parTrans" cxnId="{D8A59A11-B015-439B-92B5-A5CE08B09F8C}">
      <dgm:prSet/>
      <dgm:spPr/>
      <dgm:t>
        <a:bodyPr/>
        <a:lstStyle/>
        <a:p>
          <a:endParaRPr lang="ru-RU"/>
        </a:p>
      </dgm:t>
    </dgm:pt>
    <dgm:pt modelId="{1595DCF9-49DE-4856-A10A-91022095460A}" type="sibTrans" cxnId="{D8A59A11-B015-439B-92B5-A5CE08B09F8C}">
      <dgm:prSet/>
      <dgm:spPr/>
      <dgm:t>
        <a:bodyPr/>
        <a:lstStyle/>
        <a:p>
          <a:endParaRPr lang="ru-RU"/>
        </a:p>
      </dgm:t>
    </dgm:pt>
    <dgm:pt modelId="{4D962A3C-947A-4EBC-832E-3955E601D521}" type="pres">
      <dgm:prSet presAssocID="{F3081F43-9D5C-40D2-BD40-EDB13711C3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FFBC96-B852-47AF-AB56-36E9E9244255}" type="pres">
      <dgm:prSet presAssocID="{AAF78BC5-010E-4718-8ADB-B0193DBBFEE9}" presName="composite" presStyleCnt="0"/>
      <dgm:spPr/>
    </dgm:pt>
    <dgm:pt modelId="{5F5E339A-DAA4-452C-A105-77E8118D36DA}" type="pres">
      <dgm:prSet presAssocID="{AAF78BC5-010E-4718-8ADB-B0193DBBFEE9}" presName="parentText" presStyleLbl="alignNode1" presStyleIdx="0" presStyleCnt="6" custLinFactNeighborX="0" custLinFactNeighborY="-2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F0BB1-8D18-413F-83C2-5DD460666801}" type="pres">
      <dgm:prSet presAssocID="{AAF78BC5-010E-4718-8ADB-B0193DBBFEE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0D6A7-9FF3-4781-B054-315EE66B3132}" type="pres">
      <dgm:prSet presAssocID="{34D30DA8-514E-4397-B620-D90326B25FEB}" presName="sp" presStyleCnt="0"/>
      <dgm:spPr/>
    </dgm:pt>
    <dgm:pt modelId="{D6D57FC6-5594-4F1A-BC51-1D06B7CEC068}" type="pres">
      <dgm:prSet presAssocID="{8263A1E7-45C1-4662-9911-F2D9D7A4435F}" presName="composite" presStyleCnt="0"/>
      <dgm:spPr/>
    </dgm:pt>
    <dgm:pt modelId="{DD4CFD30-EEC1-4414-AC02-1BEFEDEDE859}" type="pres">
      <dgm:prSet presAssocID="{8263A1E7-45C1-4662-9911-F2D9D7A4435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FE6BA-0BB4-4B5F-AE48-CA9BFCB75481}" type="pres">
      <dgm:prSet presAssocID="{8263A1E7-45C1-4662-9911-F2D9D7A4435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3E287-3A5D-400B-A1CB-A8831B8FB9B5}" type="pres">
      <dgm:prSet presAssocID="{C330CC44-19D3-46FE-9CBA-6378423B86DB}" presName="sp" presStyleCnt="0"/>
      <dgm:spPr/>
    </dgm:pt>
    <dgm:pt modelId="{90CA3444-7538-4226-AB67-5A6B15378622}" type="pres">
      <dgm:prSet presAssocID="{5E936171-92DB-4D65-B7EE-0F0C211CA065}" presName="composite" presStyleCnt="0"/>
      <dgm:spPr/>
    </dgm:pt>
    <dgm:pt modelId="{3C371224-8795-4578-9C1C-155E79E58EA1}" type="pres">
      <dgm:prSet presAssocID="{5E936171-92DB-4D65-B7EE-0F0C211CA06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5AEED-B10E-4882-B968-9BCC9C2D9C90}" type="pres">
      <dgm:prSet presAssocID="{5E936171-92DB-4D65-B7EE-0F0C211CA06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A259-93D8-42F5-B201-4026C8BDF5F6}" type="pres">
      <dgm:prSet presAssocID="{C00F24BC-9834-4C0E-B27C-550AC11090DE}" presName="sp" presStyleCnt="0"/>
      <dgm:spPr/>
    </dgm:pt>
    <dgm:pt modelId="{DF6302F2-87DC-485F-AB97-2E755627A964}" type="pres">
      <dgm:prSet presAssocID="{11F36ECC-C414-4309-842D-9386906DC30F}" presName="composite" presStyleCnt="0"/>
      <dgm:spPr/>
    </dgm:pt>
    <dgm:pt modelId="{81B31B8F-4A87-49FB-BE87-075F70647308}" type="pres">
      <dgm:prSet presAssocID="{11F36ECC-C414-4309-842D-9386906DC30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6690B-9779-44C2-8882-4A72FD14E1CA}" type="pres">
      <dgm:prSet presAssocID="{11F36ECC-C414-4309-842D-9386906DC30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CB3F8-4EBD-45B7-8712-39E62D72A9DD}" type="pres">
      <dgm:prSet presAssocID="{11E0DAAC-2D84-4A0A-85A6-A3AE9A848E55}" presName="sp" presStyleCnt="0"/>
      <dgm:spPr/>
    </dgm:pt>
    <dgm:pt modelId="{5F2365FD-CA5B-4E47-8C27-97F07CB317EE}" type="pres">
      <dgm:prSet presAssocID="{4D3C92F7-592D-40A4-A292-74F2C90369CB}" presName="composite" presStyleCnt="0"/>
      <dgm:spPr/>
    </dgm:pt>
    <dgm:pt modelId="{726613D5-A94C-4A8A-80A4-9C81032E95DE}" type="pres">
      <dgm:prSet presAssocID="{4D3C92F7-592D-40A4-A292-74F2C90369C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6CFA9-92B7-4742-9A3F-FB787A89C1BE}" type="pres">
      <dgm:prSet presAssocID="{4D3C92F7-592D-40A4-A292-74F2C90369CB}" presName="descendantText" presStyleLbl="alignAcc1" presStyleIdx="4" presStyleCnt="6" custLinFactY="38509" custLinFactNeighborX="257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F8C36-559D-4ED7-968D-6256151106AC}" type="pres">
      <dgm:prSet presAssocID="{BB7D7B67-44C8-4FCA-82F4-35808400CA41}" presName="sp" presStyleCnt="0"/>
      <dgm:spPr/>
    </dgm:pt>
    <dgm:pt modelId="{54F90B9D-66A9-4607-AAB7-B088CD1169E0}" type="pres">
      <dgm:prSet presAssocID="{D4934407-9ADE-41DF-8A7D-DF13F2D3E120}" presName="composite" presStyleCnt="0"/>
      <dgm:spPr/>
    </dgm:pt>
    <dgm:pt modelId="{3457631A-B5C0-41FC-B397-DE21FEFB97E9}" type="pres">
      <dgm:prSet presAssocID="{D4934407-9ADE-41DF-8A7D-DF13F2D3E12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42546-67D2-4A4D-8D89-A4642C782A17}" type="pres">
      <dgm:prSet presAssocID="{D4934407-9ADE-41DF-8A7D-DF13F2D3E120}" presName="descendantText" presStyleLbl="alignAcc1" presStyleIdx="5" presStyleCnt="6" custLinFactY="-42122" custLinFactNeighborX="16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768DA-FB5D-4D99-8098-9410A9D4ECB2}" type="presOf" srcId="{D4934407-9ADE-41DF-8A7D-DF13F2D3E120}" destId="{3457631A-B5C0-41FC-B397-DE21FEFB97E9}" srcOrd="0" destOrd="0" presId="urn:microsoft.com/office/officeart/2005/8/layout/chevron2"/>
    <dgm:cxn modelId="{6EEC5361-D89B-44B5-9E54-71BE3FDCDE41}" type="presOf" srcId="{11F36ECC-C414-4309-842D-9386906DC30F}" destId="{81B31B8F-4A87-49FB-BE87-075F70647308}" srcOrd="0" destOrd="0" presId="urn:microsoft.com/office/officeart/2005/8/layout/chevron2"/>
    <dgm:cxn modelId="{3A99EC14-31F0-445A-A629-CE13D67D452F}" srcId="{F3081F43-9D5C-40D2-BD40-EDB13711C327}" destId="{5E936171-92DB-4D65-B7EE-0F0C211CA065}" srcOrd="2" destOrd="0" parTransId="{B3D75D4B-776E-480F-97CF-B5AD150EB4D1}" sibTransId="{C00F24BC-9834-4C0E-B27C-550AC11090DE}"/>
    <dgm:cxn modelId="{5F9DF6E9-F835-4C96-A0FE-D2CB9DF28941}" srcId="{AAF78BC5-010E-4718-8ADB-B0193DBBFEE9}" destId="{EAC5A8DD-BC7F-4912-A9FB-13014D3D644F}" srcOrd="0" destOrd="0" parTransId="{383FF05F-68E7-4851-9128-86EF8ED8499D}" sibTransId="{7303523B-49F2-4D03-8576-A6297E44A003}"/>
    <dgm:cxn modelId="{A6135D8A-687B-42C6-8ED9-27F67DD7986C}" type="presOf" srcId="{4D3C92F7-592D-40A4-A292-74F2C90369CB}" destId="{726613D5-A94C-4A8A-80A4-9C81032E95DE}" srcOrd="0" destOrd="0" presId="urn:microsoft.com/office/officeart/2005/8/layout/chevron2"/>
    <dgm:cxn modelId="{94B22DC4-A42E-4B78-952E-75E4684688DE}" type="presOf" srcId="{8263A1E7-45C1-4662-9911-F2D9D7A4435F}" destId="{DD4CFD30-EEC1-4414-AC02-1BEFEDEDE859}" srcOrd="0" destOrd="0" presId="urn:microsoft.com/office/officeart/2005/8/layout/chevron2"/>
    <dgm:cxn modelId="{1D4951D5-F295-4E2C-AE73-01FDB1F894CE}" srcId="{8263A1E7-45C1-4662-9911-F2D9D7A4435F}" destId="{4584F888-ACB5-4B9D-994C-7B370CC24D39}" srcOrd="0" destOrd="0" parTransId="{D26D1259-A7D6-4F98-BF2A-999F4D2F2188}" sibTransId="{3B4F8792-25B1-47F4-9731-DDBBAC40352C}"/>
    <dgm:cxn modelId="{D0569A23-7CBF-4F4A-9E0D-E9DCFB0E5185}" type="presOf" srcId="{79815D1A-8CE2-4A34-A604-C221C3050865}" destId="{37A6690B-9779-44C2-8882-4A72FD14E1CA}" srcOrd="0" destOrd="0" presId="urn:microsoft.com/office/officeart/2005/8/layout/chevron2"/>
    <dgm:cxn modelId="{D8A59A11-B015-439B-92B5-A5CE08B09F8C}" srcId="{D4934407-9ADE-41DF-8A7D-DF13F2D3E120}" destId="{56B4A514-B0ED-4905-BB14-288C44C07110}" srcOrd="0" destOrd="0" parTransId="{7128BD01-9609-496F-A879-19BC10CD5369}" sibTransId="{1595DCF9-49DE-4856-A10A-91022095460A}"/>
    <dgm:cxn modelId="{D8772D09-79E6-4DD4-9DA4-4A4C1989097D}" type="presOf" srcId="{AAF78BC5-010E-4718-8ADB-B0193DBBFEE9}" destId="{5F5E339A-DAA4-452C-A105-77E8118D36DA}" srcOrd="0" destOrd="0" presId="urn:microsoft.com/office/officeart/2005/8/layout/chevron2"/>
    <dgm:cxn modelId="{05F08585-997E-4136-B7D3-CE8EB4D53363}" type="presOf" srcId="{F3081F43-9D5C-40D2-BD40-EDB13711C327}" destId="{4D962A3C-947A-4EBC-832E-3955E601D521}" srcOrd="0" destOrd="0" presId="urn:microsoft.com/office/officeart/2005/8/layout/chevron2"/>
    <dgm:cxn modelId="{FE6C3C0C-A7EE-462A-87C2-03148657F0B5}" srcId="{11F36ECC-C414-4309-842D-9386906DC30F}" destId="{79815D1A-8CE2-4A34-A604-C221C3050865}" srcOrd="0" destOrd="0" parTransId="{511CA4F3-F272-487F-B2F4-C63EE3111D17}" sibTransId="{6C66AC07-701A-4B55-A844-A805861224B2}"/>
    <dgm:cxn modelId="{1AD4B88D-B47F-4BCD-BFB9-229E7203269F}" srcId="{F3081F43-9D5C-40D2-BD40-EDB13711C327}" destId="{AAF78BC5-010E-4718-8ADB-B0193DBBFEE9}" srcOrd="0" destOrd="0" parTransId="{352C25A2-3218-4A0E-BC70-730E2B4C07A9}" sibTransId="{34D30DA8-514E-4397-B620-D90326B25FEB}"/>
    <dgm:cxn modelId="{A29D5EF3-04BA-4F22-A406-EF4987F15FE9}" srcId="{4D3C92F7-592D-40A4-A292-74F2C90369CB}" destId="{756F8B3F-5897-4BA5-A8DB-34B5B0069997}" srcOrd="0" destOrd="0" parTransId="{D1FC83F0-13AB-43F5-B637-EDCA62240D41}" sibTransId="{2C49DF14-BF9B-493C-A176-5985776611EE}"/>
    <dgm:cxn modelId="{B7515925-4E17-470E-8654-A7140597D0B5}" type="presOf" srcId="{56B4A514-B0ED-4905-BB14-288C44C07110}" destId="{52A42546-67D2-4A4D-8D89-A4642C782A17}" srcOrd="0" destOrd="0" presId="urn:microsoft.com/office/officeart/2005/8/layout/chevron2"/>
    <dgm:cxn modelId="{F8ED7D4B-5C24-416B-8E11-EBD6B60F1E68}" type="presOf" srcId="{4584F888-ACB5-4B9D-994C-7B370CC24D39}" destId="{CD9FE6BA-0BB4-4B5F-AE48-CA9BFCB75481}" srcOrd="0" destOrd="0" presId="urn:microsoft.com/office/officeart/2005/8/layout/chevron2"/>
    <dgm:cxn modelId="{C6C80BCC-37D3-4EF1-AFDF-CBBC8AB0F2E5}" srcId="{F3081F43-9D5C-40D2-BD40-EDB13711C327}" destId="{D4934407-9ADE-41DF-8A7D-DF13F2D3E120}" srcOrd="5" destOrd="0" parTransId="{EEC481E7-067D-4A7C-BFA2-E384261D4B9B}" sibTransId="{F29C4E60-B81F-4EAF-96CF-1ED698F55549}"/>
    <dgm:cxn modelId="{1CAA7742-4F02-4E48-AB3D-BDEC3C8517AE}" type="presOf" srcId="{5E936171-92DB-4D65-B7EE-0F0C211CA065}" destId="{3C371224-8795-4578-9C1C-155E79E58EA1}" srcOrd="0" destOrd="0" presId="urn:microsoft.com/office/officeart/2005/8/layout/chevron2"/>
    <dgm:cxn modelId="{B7673A7B-6331-4050-AE63-0D4569BB52C2}" srcId="{F3081F43-9D5C-40D2-BD40-EDB13711C327}" destId="{4D3C92F7-592D-40A4-A292-74F2C90369CB}" srcOrd="4" destOrd="0" parTransId="{9F813D4F-A08B-4D01-9309-699FA591C3C7}" sibTransId="{BB7D7B67-44C8-4FCA-82F4-35808400CA41}"/>
    <dgm:cxn modelId="{AABF95C7-8FCF-401E-B4C3-08322235853B}" srcId="{F3081F43-9D5C-40D2-BD40-EDB13711C327}" destId="{11F36ECC-C414-4309-842D-9386906DC30F}" srcOrd="3" destOrd="0" parTransId="{0FFF02C1-0CB3-42EF-AC76-C2B888C3E6D5}" sibTransId="{11E0DAAC-2D84-4A0A-85A6-A3AE9A848E55}"/>
    <dgm:cxn modelId="{19A1DA52-8297-4801-BD6F-25993FBC151E}" srcId="{5E936171-92DB-4D65-B7EE-0F0C211CA065}" destId="{F8AD9A9D-CF08-4CA2-949C-C7BFF668C476}" srcOrd="0" destOrd="0" parTransId="{6A9B36AD-1D5C-4C2D-ACA4-110443FFD439}" sibTransId="{DF1D2475-F741-4503-97A6-FA43D053106C}"/>
    <dgm:cxn modelId="{36627B5F-11C4-4283-8B41-CA52940AD4F5}" srcId="{F3081F43-9D5C-40D2-BD40-EDB13711C327}" destId="{8263A1E7-45C1-4662-9911-F2D9D7A4435F}" srcOrd="1" destOrd="0" parTransId="{5A1046FF-000F-44BA-9DA4-1FA67BE2167B}" sibTransId="{C330CC44-19D3-46FE-9CBA-6378423B86DB}"/>
    <dgm:cxn modelId="{BB22E73D-4815-4AE0-B388-DDE25DC48528}" type="presOf" srcId="{756F8B3F-5897-4BA5-A8DB-34B5B0069997}" destId="{7736CFA9-92B7-4742-9A3F-FB787A89C1BE}" srcOrd="0" destOrd="0" presId="urn:microsoft.com/office/officeart/2005/8/layout/chevron2"/>
    <dgm:cxn modelId="{62A4FEA7-6A18-4EA2-A49F-7C879ED6CA28}" type="presOf" srcId="{F8AD9A9D-CF08-4CA2-949C-C7BFF668C476}" destId="{8EA5AEED-B10E-4882-B968-9BCC9C2D9C90}" srcOrd="0" destOrd="0" presId="urn:microsoft.com/office/officeart/2005/8/layout/chevron2"/>
    <dgm:cxn modelId="{F0CA14FE-6084-420B-A1F9-C2CB6AAE4511}" type="presOf" srcId="{EAC5A8DD-BC7F-4912-A9FB-13014D3D644F}" destId="{BD4F0BB1-8D18-413F-83C2-5DD460666801}" srcOrd="0" destOrd="0" presId="urn:microsoft.com/office/officeart/2005/8/layout/chevron2"/>
    <dgm:cxn modelId="{70D0A207-2146-47B8-B581-63D3CC769361}" type="presParOf" srcId="{4D962A3C-947A-4EBC-832E-3955E601D521}" destId="{07FFBC96-B852-47AF-AB56-36E9E9244255}" srcOrd="0" destOrd="0" presId="urn:microsoft.com/office/officeart/2005/8/layout/chevron2"/>
    <dgm:cxn modelId="{F4969FA0-E470-4F31-B662-7ACE0A636277}" type="presParOf" srcId="{07FFBC96-B852-47AF-AB56-36E9E9244255}" destId="{5F5E339A-DAA4-452C-A105-77E8118D36DA}" srcOrd="0" destOrd="0" presId="urn:microsoft.com/office/officeart/2005/8/layout/chevron2"/>
    <dgm:cxn modelId="{866F080A-C169-4A43-8549-7AA2F18F5054}" type="presParOf" srcId="{07FFBC96-B852-47AF-AB56-36E9E9244255}" destId="{BD4F0BB1-8D18-413F-83C2-5DD460666801}" srcOrd="1" destOrd="0" presId="urn:microsoft.com/office/officeart/2005/8/layout/chevron2"/>
    <dgm:cxn modelId="{263E8FF0-F62B-46CC-9902-56CBCFC28DE4}" type="presParOf" srcId="{4D962A3C-947A-4EBC-832E-3955E601D521}" destId="{2E10D6A7-9FF3-4781-B054-315EE66B3132}" srcOrd="1" destOrd="0" presId="urn:microsoft.com/office/officeart/2005/8/layout/chevron2"/>
    <dgm:cxn modelId="{1C6C97A6-A085-493C-AAF7-496EF6519302}" type="presParOf" srcId="{4D962A3C-947A-4EBC-832E-3955E601D521}" destId="{D6D57FC6-5594-4F1A-BC51-1D06B7CEC068}" srcOrd="2" destOrd="0" presId="urn:microsoft.com/office/officeart/2005/8/layout/chevron2"/>
    <dgm:cxn modelId="{2A760CE1-D36E-4014-BFEC-82FE628B49E2}" type="presParOf" srcId="{D6D57FC6-5594-4F1A-BC51-1D06B7CEC068}" destId="{DD4CFD30-EEC1-4414-AC02-1BEFEDEDE859}" srcOrd="0" destOrd="0" presId="urn:microsoft.com/office/officeart/2005/8/layout/chevron2"/>
    <dgm:cxn modelId="{63C0B146-590D-4AE4-AD16-1B012720CC80}" type="presParOf" srcId="{D6D57FC6-5594-4F1A-BC51-1D06B7CEC068}" destId="{CD9FE6BA-0BB4-4B5F-AE48-CA9BFCB75481}" srcOrd="1" destOrd="0" presId="urn:microsoft.com/office/officeart/2005/8/layout/chevron2"/>
    <dgm:cxn modelId="{7DF6D58B-8ADB-4997-92AF-50B64C4E1863}" type="presParOf" srcId="{4D962A3C-947A-4EBC-832E-3955E601D521}" destId="{07B3E287-3A5D-400B-A1CB-A8831B8FB9B5}" srcOrd="3" destOrd="0" presId="urn:microsoft.com/office/officeart/2005/8/layout/chevron2"/>
    <dgm:cxn modelId="{8F564845-0313-431C-B2ED-A34CA979BF23}" type="presParOf" srcId="{4D962A3C-947A-4EBC-832E-3955E601D521}" destId="{90CA3444-7538-4226-AB67-5A6B15378622}" srcOrd="4" destOrd="0" presId="urn:microsoft.com/office/officeart/2005/8/layout/chevron2"/>
    <dgm:cxn modelId="{A7809101-5C1B-40B0-9E67-9FDA6F8AB25E}" type="presParOf" srcId="{90CA3444-7538-4226-AB67-5A6B15378622}" destId="{3C371224-8795-4578-9C1C-155E79E58EA1}" srcOrd="0" destOrd="0" presId="urn:microsoft.com/office/officeart/2005/8/layout/chevron2"/>
    <dgm:cxn modelId="{BAF4546B-CB7B-4356-8169-192E1D192CBD}" type="presParOf" srcId="{90CA3444-7538-4226-AB67-5A6B15378622}" destId="{8EA5AEED-B10E-4882-B968-9BCC9C2D9C90}" srcOrd="1" destOrd="0" presId="urn:microsoft.com/office/officeart/2005/8/layout/chevron2"/>
    <dgm:cxn modelId="{7AF995B5-5688-49F3-9380-8E0CA210A1F5}" type="presParOf" srcId="{4D962A3C-947A-4EBC-832E-3955E601D521}" destId="{D95AA259-93D8-42F5-B201-4026C8BDF5F6}" srcOrd="5" destOrd="0" presId="urn:microsoft.com/office/officeart/2005/8/layout/chevron2"/>
    <dgm:cxn modelId="{D1869718-704B-4E8D-8EAF-81F4C9BF5445}" type="presParOf" srcId="{4D962A3C-947A-4EBC-832E-3955E601D521}" destId="{DF6302F2-87DC-485F-AB97-2E755627A964}" srcOrd="6" destOrd="0" presId="urn:microsoft.com/office/officeart/2005/8/layout/chevron2"/>
    <dgm:cxn modelId="{ADA1BEC1-F951-47A8-8AE1-775F1960C480}" type="presParOf" srcId="{DF6302F2-87DC-485F-AB97-2E755627A964}" destId="{81B31B8F-4A87-49FB-BE87-075F70647308}" srcOrd="0" destOrd="0" presId="urn:microsoft.com/office/officeart/2005/8/layout/chevron2"/>
    <dgm:cxn modelId="{EB0BFE1F-93F7-4BA6-99A4-66C8072BE600}" type="presParOf" srcId="{DF6302F2-87DC-485F-AB97-2E755627A964}" destId="{37A6690B-9779-44C2-8882-4A72FD14E1CA}" srcOrd="1" destOrd="0" presId="urn:microsoft.com/office/officeart/2005/8/layout/chevron2"/>
    <dgm:cxn modelId="{8E000E14-1153-412C-BA16-369C53059B37}" type="presParOf" srcId="{4D962A3C-947A-4EBC-832E-3955E601D521}" destId="{A40CB3F8-4EBD-45B7-8712-39E62D72A9DD}" srcOrd="7" destOrd="0" presId="urn:microsoft.com/office/officeart/2005/8/layout/chevron2"/>
    <dgm:cxn modelId="{6A01FE76-5D80-4AEC-8E86-2C7A5A6378A1}" type="presParOf" srcId="{4D962A3C-947A-4EBC-832E-3955E601D521}" destId="{5F2365FD-CA5B-4E47-8C27-97F07CB317EE}" srcOrd="8" destOrd="0" presId="urn:microsoft.com/office/officeart/2005/8/layout/chevron2"/>
    <dgm:cxn modelId="{F69640F5-040C-447A-9725-CF858DD7806A}" type="presParOf" srcId="{5F2365FD-CA5B-4E47-8C27-97F07CB317EE}" destId="{726613D5-A94C-4A8A-80A4-9C81032E95DE}" srcOrd="0" destOrd="0" presId="urn:microsoft.com/office/officeart/2005/8/layout/chevron2"/>
    <dgm:cxn modelId="{1858DE17-93E8-4333-8187-AB75C534D68F}" type="presParOf" srcId="{5F2365FD-CA5B-4E47-8C27-97F07CB317EE}" destId="{7736CFA9-92B7-4742-9A3F-FB787A89C1BE}" srcOrd="1" destOrd="0" presId="urn:microsoft.com/office/officeart/2005/8/layout/chevron2"/>
    <dgm:cxn modelId="{28135645-0034-45B9-9CC1-A81A57BEC550}" type="presParOf" srcId="{4D962A3C-947A-4EBC-832E-3955E601D521}" destId="{92BF8C36-559D-4ED7-968D-6256151106AC}" srcOrd="9" destOrd="0" presId="urn:microsoft.com/office/officeart/2005/8/layout/chevron2"/>
    <dgm:cxn modelId="{44195195-BBF8-47CC-AAE9-468242492CA6}" type="presParOf" srcId="{4D962A3C-947A-4EBC-832E-3955E601D521}" destId="{54F90B9D-66A9-4607-AAB7-B088CD1169E0}" srcOrd="10" destOrd="0" presId="urn:microsoft.com/office/officeart/2005/8/layout/chevron2"/>
    <dgm:cxn modelId="{D079BDBB-9A10-42BE-97C4-5B4303B7B7F0}" type="presParOf" srcId="{54F90B9D-66A9-4607-AAB7-B088CD1169E0}" destId="{3457631A-B5C0-41FC-B397-DE21FEFB97E9}" srcOrd="0" destOrd="0" presId="urn:microsoft.com/office/officeart/2005/8/layout/chevron2"/>
    <dgm:cxn modelId="{05C7AADC-059A-4022-8599-58DF019F975B}" type="presParOf" srcId="{54F90B9D-66A9-4607-AAB7-B088CD1169E0}" destId="{52A42546-67D2-4A4D-8D89-A4642C782A17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4DA9A-D5F0-4F5B-8A8A-922614F48B67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C472431-6C7D-4D9B-8A8B-41F2D95A8FCF}">
      <dgm:prSet phldrT="[Текст]" custT="1"/>
      <dgm:spPr/>
      <dgm:t>
        <a:bodyPr/>
        <a:lstStyle/>
        <a:p>
          <a:r>
            <a:rPr lang="ru-RU" sz="2100" b="1" dirty="0" smtClean="0"/>
            <a:t>Государственные органы (федеральные, муниципальные)    </a:t>
          </a:r>
          <a:r>
            <a:rPr lang="ru-RU" sz="1600" b="1" dirty="0" smtClean="0"/>
            <a:t>(</a:t>
          </a:r>
          <a:r>
            <a:rPr lang="ru-RU" sz="1600" b="0" dirty="0" smtClean="0"/>
            <a:t>участие в нацпроекте «Культура»)</a:t>
          </a:r>
          <a:endParaRPr lang="ru-RU" sz="1600" b="0" dirty="0"/>
        </a:p>
      </dgm:t>
    </dgm:pt>
    <dgm:pt modelId="{F41B4262-F62F-4BDD-B2C5-29BB4DBDAAFE}" type="parTrans" cxnId="{C37630FC-8B75-4549-AFB6-757500635967}">
      <dgm:prSet/>
      <dgm:spPr/>
      <dgm:t>
        <a:bodyPr/>
        <a:lstStyle/>
        <a:p>
          <a:endParaRPr lang="ru-RU"/>
        </a:p>
      </dgm:t>
    </dgm:pt>
    <dgm:pt modelId="{1AAFBDDE-9460-4B1B-B7B8-6AF68B690399}" type="sibTrans" cxnId="{C37630FC-8B75-4549-AFB6-757500635967}">
      <dgm:prSet/>
      <dgm:spPr/>
      <dgm:t>
        <a:bodyPr/>
        <a:lstStyle/>
        <a:p>
          <a:endParaRPr lang="ru-RU"/>
        </a:p>
      </dgm:t>
    </dgm:pt>
    <dgm:pt modelId="{4F0DAC45-C993-489D-8340-7A16944F0AA8}">
      <dgm:prSet phldrT="[Текст]"/>
      <dgm:spPr/>
      <dgm:t>
        <a:bodyPr/>
        <a:lstStyle/>
        <a:p>
          <a:r>
            <a:rPr lang="ru-RU" b="1" dirty="0" smtClean="0"/>
            <a:t>Коммерческие организации (фирмы, организации, предприятия</a:t>
          </a:r>
          <a:r>
            <a:rPr lang="ru-RU" dirty="0" smtClean="0"/>
            <a:t>) (спонсорская помощь)</a:t>
          </a:r>
          <a:endParaRPr lang="ru-RU" dirty="0"/>
        </a:p>
      </dgm:t>
    </dgm:pt>
    <dgm:pt modelId="{608BEB98-3999-4493-B795-FEE21C320E89}" type="parTrans" cxnId="{F8346D49-8A8C-420E-A332-FC8950B155BE}">
      <dgm:prSet/>
      <dgm:spPr/>
      <dgm:t>
        <a:bodyPr/>
        <a:lstStyle/>
        <a:p>
          <a:endParaRPr lang="ru-RU"/>
        </a:p>
      </dgm:t>
    </dgm:pt>
    <dgm:pt modelId="{5910D023-D8A4-4CAD-B2F5-9F2206F178F0}" type="sibTrans" cxnId="{F8346D49-8A8C-420E-A332-FC8950B155BE}">
      <dgm:prSet/>
      <dgm:spPr/>
      <dgm:t>
        <a:bodyPr/>
        <a:lstStyle/>
        <a:p>
          <a:endParaRPr lang="ru-RU"/>
        </a:p>
      </dgm:t>
    </dgm:pt>
    <dgm:pt modelId="{F8CA5A4B-1F5D-48D5-8CE4-2BAE0C34E864}">
      <dgm:prSet phldrT="[Текст]"/>
      <dgm:spPr/>
      <dgm:t>
        <a:bodyPr/>
        <a:lstStyle/>
        <a:p>
          <a:r>
            <a:rPr lang="ru-RU" b="1" dirty="0" err="1" smtClean="0"/>
            <a:t>Грантовые</a:t>
          </a:r>
          <a:r>
            <a:rPr lang="ru-RU" b="1" dirty="0" smtClean="0"/>
            <a:t> конкурсы</a:t>
          </a:r>
          <a:endParaRPr lang="ru-RU" b="1" dirty="0"/>
        </a:p>
      </dgm:t>
    </dgm:pt>
    <dgm:pt modelId="{524F1D0F-5573-46A6-8A25-9A9C3E59FBA1}" type="parTrans" cxnId="{6A99C093-B7CC-4AD0-A399-FD7231745DEB}">
      <dgm:prSet/>
      <dgm:spPr/>
      <dgm:t>
        <a:bodyPr/>
        <a:lstStyle/>
        <a:p>
          <a:endParaRPr lang="ru-RU"/>
        </a:p>
      </dgm:t>
    </dgm:pt>
    <dgm:pt modelId="{5FE2691C-D785-4CD6-B88E-4B06A25DD463}" type="sibTrans" cxnId="{6A99C093-B7CC-4AD0-A399-FD7231745DEB}">
      <dgm:prSet/>
      <dgm:spPr/>
      <dgm:t>
        <a:bodyPr/>
        <a:lstStyle/>
        <a:p>
          <a:endParaRPr lang="ru-RU"/>
        </a:p>
      </dgm:t>
    </dgm:pt>
    <dgm:pt modelId="{D8623A55-AD34-453B-A980-E582A786BC01}">
      <dgm:prSet phldrT="[Текст]"/>
      <dgm:spPr/>
      <dgm:t>
        <a:bodyPr/>
        <a:lstStyle/>
        <a:p>
          <a:r>
            <a:rPr lang="ru-RU" b="1" dirty="0" smtClean="0"/>
            <a:t>Частные лица </a:t>
          </a:r>
        </a:p>
        <a:p>
          <a:r>
            <a:rPr lang="ru-RU" b="1" dirty="0" smtClean="0"/>
            <a:t>(меценаты, бизнесмены)</a:t>
          </a:r>
          <a:endParaRPr lang="ru-RU" b="1" dirty="0"/>
        </a:p>
      </dgm:t>
    </dgm:pt>
    <dgm:pt modelId="{B811ED6C-3B1C-427E-A45B-7ABC9C4CD36E}" type="parTrans" cxnId="{9582FE95-1640-4A3A-BCBD-5B498EF06C95}">
      <dgm:prSet/>
      <dgm:spPr/>
      <dgm:t>
        <a:bodyPr/>
        <a:lstStyle/>
        <a:p>
          <a:endParaRPr lang="ru-RU"/>
        </a:p>
      </dgm:t>
    </dgm:pt>
    <dgm:pt modelId="{15A7BFE2-B217-4765-8CC8-248B48CAD130}" type="sibTrans" cxnId="{9582FE95-1640-4A3A-BCBD-5B498EF06C95}">
      <dgm:prSet/>
      <dgm:spPr/>
      <dgm:t>
        <a:bodyPr/>
        <a:lstStyle/>
        <a:p>
          <a:endParaRPr lang="ru-RU"/>
        </a:p>
      </dgm:t>
    </dgm:pt>
    <dgm:pt modelId="{87C2E504-EBC3-419A-91C5-E15DDFE1CE4A}" type="pres">
      <dgm:prSet presAssocID="{FD44DA9A-D5F0-4F5B-8A8A-922614F48B6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A1E3B3-1824-4599-A806-928DC4D3E389}" type="pres">
      <dgm:prSet presAssocID="{AC472431-6C7D-4D9B-8A8B-41F2D95A8FCF}" presName="comp" presStyleCnt="0"/>
      <dgm:spPr/>
    </dgm:pt>
    <dgm:pt modelId="{CE237412-3AB5-4B0B-B53B-3F5D1A1C43F2}" type="pres">
      <dgm:prSet presAssocID="{AC472431-6C7D-4D9B-8A8B-41F2D95A8FCF}" presName="box" presStyleLbl="node1" presStyleIdx="0" presStyleCnt="4" custLinFactNeighborX="2632"/>
      <dgm:spPr/>
      <dgm:t>
        <a:bodyPr/>
        <a:lstStyle/>
        <a:p>
          <a:endParaRPr lang="ru-RU"/>
        </a:p>
      </dgm:t>
    </dgm:pt>
    <dgm:pt modelId="{C99D728D-27CF-4BE4-880C-0C28DCCD26EF}" type="pres">
      <dgm:prSet presAssocID="{AC472431-6C7D-4D9B-8A8B-41F2D95A8FCF}" presName="img" presStyleLbl="fgImgPlace1" presStyleIdx="0" presStyleCnt="4" custScaleX="91210" custLinFactNeighborX="-1106" custLinFactNeighborY="-345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34C8CB5-DED1-49BF-BB81-945C5D12850B}" type="pres">
      <dgm:prSet presAssocID="{AC472431-6C7D-4D9B-8A8B-41F2D95A8FC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A9062-6610-4D21-84B6-5B2D9731F003}" type="pres">
      <dgm:prSet presAssocID="{1AAFBDDE-9460-4B1B-B7B8-6AF68B690399}" presName="spacer" presStyleCnt="0"/>
      <dgm:spPr/>
    </dgm:pt>
    <dgm:pt modelId="{79E4CE6E-4D82-4D61-A8C4-2484E86A15A5}" type="pres">
      <dgm:prSet presAssocID="{4F0DAC45-C993-489D-8340-7A16944F0AA8}" presName="comp" presStyleCnt="0"/>
      <dgm:spPr/>
    </dgm:pt>
    <dgm:pt modelId="{0B2C7513-B93B-48F2-ACBA-D59C84DDCBFC}" type="pres">
      <dgm:prSet presAssocID="{4F0DAC45-C993-489D-8340-7A16944F0AA8}" presName="box" presStyleLbl="node1" presStyleIdx="1" presStyleCnt="4"/>
      <dgm:spPr/>
      <dgm:t>
        <a:bodyPr/>
        <a:lstStyle/>
        <a:p>
          <a:endParaRPr lang="ru-RU"/>
        </a:p>
      </dgm:t>
    </dgm:pt>
    <dgm:pt modelId="{21C70007-60F0-4D0C-A6FC-25E3FABD3699}" type="pres">
      <dgm:prSet presAssocID="{4F0DAC45-C993-489D-8340-7A16944F0AA8}" presName="img" presStyleLbl="fgImgPlace1" presStyleIdx="1" presStyleCnt="4" custScaleX="10578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D6C80EF-584E-4919-A417-FB80B56BA86E}" type="pres">
      <dgm:prSet presAssocID="{4F0DAC45-C993-489D-8340-7A16944F0AA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8C570-6D35-43C3-9A22-7CDC5F0E302E}" type="pres">
      <dgm:prSet presAssocID="{5910D023-D8A4-4CAD-B2F5-9F2206F178F0}" presName="spacer" presStyleCnt="0"/>
      <dgm:spPr/>
    </dgm:pt>
    <dgm:pt modelId="{95E7D267-F050-4C99-BF9C-71076F0E8AA9}" type="pres">
      <dgm:prSet presAssocID="{F8CA5A4B-1F5D-48D5-8CE4-2BAE0C34E864}" presName="comp" presStyleCnt="0"/>
      <dgm:spPr/>
    </dgm:pt>
    <dgm:pt modelId="{C08586AB-9DCA-459E-B697-99F45FF8F81B}" type="pres">
      <dgm:prSet presAssocID="{F8CA5A4B-1F5D-48D5-8CE4-2BAE0C34E864}" presName="box" presStyleLbl="node1" presStyleIdx="2" presStyleCnt="4" custLinFactY="5706" custLinFactNeighborX="1064" custLinFactNeighborY="100000"/>
      <dgm:spPr/>
      <dgm:t>
        <a:bodyPr/>
        <a:lstStyle/>
        <a:p>
          <a:endParaRPr lang="ru-RU"/>
        </a:p>
      </dgm:t>
    </dgm:pt>
    <dgm:pt modelId="{13256860-21AF-4AFA-A48D-0BA34CF49B79}" type="pres">
      <dgm:prSet presAssocID="{F8CA5A4B-1F5D-48D5-8CE4-2BAE0C34E864}" presName="img" presStyleLbl="fgImgPlace1" presStyleIdx="2" presStyleCnt="4" custScaleX="66153" custLinFactY="37727" custLinFactNeighborX="-13634" custLinFactNeighborY="1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221E08F-DEA7-4863-A921-4F856F2E7DC4}" type="pres">
      <dgm:prSet presAssocID="{F8CA5A4B-1F5D-48D5-8CE4-2BAE0C34E86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6D658-B9F6-4119-95DA-5501F1F6499B}" type="pres">
      <dgm:prSet presAssocID="{5FE2691C-D785-4CD6-B88E-4B06A25DD463}" presName="spacer" presStyleCnt="0"/>
      <dgm:spPr/>
    </dgm:pt>
    <dgm:pt modelId="{68ED6DF6-DAAC-4798-8AAB-778A7063825C}" type="pres">
      <dgm:prSet presAssocID="{D8623A55-AD34-453B-A980-E582A786BC01}" presName="comp" presStyleCnt="0"/>
      <dgm:spPr/>
    </dgm:pt>
    <dgm:pt modelId="{DE023689-6B20-40DF-8137-31F4D66A4178}" type="pres">
      <dgm:prSet presAssocID="{D8623A55-AD34-453B-A980-E582A786BC01}" presName="box" presStyleLbl="node1" presStyleIdx="3" presStyleCnt="4" custLinFactY="-12863" custLinFactNeighborY="-100000"/>
      <dgm:spPr/>
      <dgm:t>
        <a:bodyPr/>
        <a:lstStyle/>
        <a:p>
          <a:endParaRPr lang="ru-RU"/>
        </a:p>
      </dgm:t>
    </dgm:pt>
    <dgm:pt modelId="{2419F2B8-6252-4E81-818A-1D2AB2CF4F9C}" type="pres">
      <dgm:prSet presAssocID="{D8623A55-AD34-453B-A980-E582A786BC01}" presName="img" presStyleLbl="fgImgPlace1" presStyleIdx="3" presStyleCnt="4" custScaleX="66153" custLinFactY="-35483" custLinFactNeighborX="-13634" custLinFactNeighborY="-10000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46D194E-EF37-4388-B756-C19715B22B68}" type="pres">
      <dgm:prSet presAssocID="{D8623A55-AD34-453B-A980-E582A786BC0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7F46FC-7D2B-4460-838A-779232CEBDB6}" type="presOf" srcId="{AC472431-6C7D-4D9B-8A8B-41F2D95A8FCF}" destId="{F34C8CB5-DED1-49BF-BB81-945C5D12850B}" srcOrd="1" destOrd="0" presId="urn:microsoft.com/office/officeart/2005/8/layout/vList4"/>
    <dgm:cxn modelId="{8C867ECA-2246-45D5-968D-54663DE85FD6}" type="presOf" srcId="{FD44DA9A-D5F0-4F5B-8A8A-922614F48B67}" destId="{87C2E504-EBC3-419A-91C5-E15DDFE1CE4A}" srcOrd="0" destOrd="0" presId="urn:microsoft.com/office/officeart/2005/8/layout/vList4"/>
    <dgm:cxn modelId="{A2731F5A-EFCB-46D4-92D7-75ACBCFDD9D8}" type="presOf" srcId="{AC472431-6C7D-4D9B-8A8B-41F2D95A8FCF}" destId="{CE237412-3AB5-4B0B-B53B-3F5D1A1C43F2}" srcOrd="0" destOrd="0" presId="urn:microsoft.com/office/officeart/2005/8/layout/vList4"/>
    <dgm:cxn modelId="{4F5E7F8C-7A1E-4BE4-9ACC-424106A65B44}" type="presOf" srcId="{F8CA5A4B-1F5D-48D5-8CE4-2BAE0C34E864}" destId="{C08586AB-9DCA-459E-B697-99F45FF8F81B}" srcOrd="0" destOrd="0" presId="urn:microsoft.com/office/officeart/2005/8/layout/vList4"/>
    <dgm:cxn modelId="{3456C046-A663-48B1-A7A9-96293A2AF466}" type="presOf" srcId="{4F0DAC45-C993-489D-8340-7A16944F0AA8}" destId="{0B2C7513-B93B-48F2-ACBA-D59C84DDCBFC}" srcOrd="0" destOrd="0" presId="urn:microsoft.com/office/officeart/2005/8/layout/vList4"/>
    <dgm:cxn modelId="{6B044F9E-7811-4308-9359-BA0A4EEE9358}" type="presOf" srcId="{4F0DAC45-C993-489D-8340-7A16944F0AA8}" destId="{BD6C80EF-584E-4919-A417-FB80B56BA86E}" srcOrd="1" destOrd="0" presId="urn:microsoft.com/office/officeart/2005/8/layout/vList4"/>
    <dgm:cxn modelId="{EDE6D6A6-1EB6-4789-9A63-1C6EB8B8B813}" type="presOf" srcId="{D8623A55-AD34-453B-A980-E582A786BC01}" destId="{D46D194E-EF37-4388-B756-C19715B22B68}" srcOrd="1" destOrd="0" presId="urn:microsoft.com/office/officeart/2005/8/layout/vList4"/>
    <dgm:cxn modelId="{5F1B44D6-63B5-44DB-98AB-51F494968F8A}" type="presOf" srcId="{F8CA5A4B-1F5D-48D5-8CE4-2BAE0C34E864}" destId="{2221E08F-DEA7-4863-A921-4F856F2E7DC4}" srcOrd="1" destOrd="0" presId="urn:microsoft.com/office/officeart/2005/8/layout/vList4"/>
    <dgm:cxn modelId="{C37630FC-8B75-4549-AFB6-757500635967}" srcId="{FD44DA9A-D5F0-4F5B-8A8A-922614F48B67}" destId="{AC472431-6C7D-4D9B-8A8B-41F2D95A8FCF}" srcOrd="0" destOrd="0" parTransId="{F41B4262-F62F-4BDD-B2C5-29BB4DBDAAFE}" sibTransId="{1AAFBDDE-9460-4B1B-B7B8-6AF68B690399}"/>
    <dgm:cxn modelId="{6FFA2878-6144-4C08-AEB7-FFC1497F7339}" type="presOf" srcId="{D8623A55-AD34-453B-A980-E582A786BC01}" destId="{DE023689-6B20-40DF-8137-31F4D66A4178}" srcOrd="0" destOrd="0" presId="urn:microsoft.com/office/officeart/2005/8/layout/vList4"/>
    <dgm:cxn modelId="{9582FE95-1640-4A3A-BCBD-5B498EF06C95}" srcId="{FD44DA9A-D5F0-4F5B-8A8A-922614F48B67}" destId="{D8623A55-AD34-453B-A980-E582A786BC01}" srcOrd="3" destOrd="0" parTransId="{B811ED6C-3B1C-427E-A45B-7ABC9C4CD36E}" sibTransId="{15A7BFE2-B217-4765-8CC8-248B48CAD130}"/>
    <dgm:cxn modelId="{6A99C093-B7CC-4AD0-A399-FD7231745DEB}" srcId="{FD44DA9A-D5F0-4F5B-8A8A-922614F48B67}" destId="{F8CA5A4B-1F5D-48D5-8CE4-2BAE0C34E864}" srcOrd="2" destOrd="0" parTransId="{524F1D0F-5573-46A6-8A25-9A9C3E59FBA1}" sibTransId="{5FE2691C-D785-4CD6-B88E-4B06A25DD463}"/>
    <dgm:cxn modelId="{F8346D49-8A8C-420E-A332-FC8950B155BE}" srcId="{FD44DA9A-D5F0-4F5B-8A8A-922614F48B67}" destId="{4F0DAC45-C993-489D-8340-7A16944F0AA8}" srcOrd="1" destOrd="0" parTransId="{608BEB98-3999-4493-B795-FEE21C320E89}" sibTransId="{5910D023-D8A4-4CAD-B2F5-9F2206F178F0}"/>
    <dgm:cxn modelId="{584A9914-01B8-4E8B-A7F8-E590DBE68B13}" type="presParOf" srcId="{87C2E504-EBC3-419A-91C5-E15DDFE1CE4A}" destId="{EEA1E3B3-1824-4599-A806-928DC4D3E389}" srcOrd="0" destOrd="0" presId="urn:microsoft.com/office/officeart/2005/8/layout/vList4"/>
    <dgm:cxn modelId="{0A77DA4F-928F-4521-8AA8-4F7D2A3898A3}" type="presParOf" srcId="{EEA1E3B3-1824-4599-A806-928DC4D3E389}" destId="{CE237412-3AB5-4B0B-B53B-3F5D1A1C43F2}" srcOrd="0" destOrd="0" presId="urn:microsoft.com/office/officeart/2005/8/layout/vList4"/>
    <dgm:cxn modelId="{00DB9BF4-E307-413D-A73B-20D922B66B37}" type="presParOf" srcId="{EEA1E3B3-1824-4599-A806-928DC4D3E389}" destId="{C99D728D-27CF-4BE4-880C-0C28DCCD26EF}" srcOrd="1" destOrd="0" presId="urn:microsoft.com/office/officeart/2005/8/layout/vList4"/>
    <dgm:cxn modelId="{90E79FB1-8823-48E3-9FED-953CA3122524}" type="presParOf" srcId="{EEA1E3B3-1824-4599-A806-928DC4D3E389}" destId="{F34C8CB5-DED1-49BF-BB81-945C5D12850B}" srcOrd="2" destOrd="0" presId="urn:microsoft.com/office/officeart/2005/8/layout/vList4"/>
    <dgm:cxn modelId="{1E60F664-B41B-4CDE-A92F-7F9C521D6D24}" type="presParOf" srcId="{87C2E504-EBC3-419A-91C5-E15DDFE1CE4A}" destId="{6B9A9062-6610-4D21-84B6-5B2D9731F003}" srcOrd="1" destOrd="0" presId="urn:microsoft.com/office/officeart/2005/8/layout/vList4"/>
    <dgm:cxn modelId="{55F095BD-6403-4954-B35D-ECB7180A307C}" type="presParOf" srcId="{87C2E504-EBC3-419A-91C5-E15DDFE1CE4A}" destId="{79E4CE6E-4D82-4D61-A8C4-2484E86A15A5}" srcOrd="2" destOrd="0" presId="urn:microsoft.com/office/officeart/2005/8/layout/vList4"/>
    <dgm:cxn modelId="{716065F4-DC88-42C7-89AF-33F6A7AAD24D}" type="presParOf" srcId="{79E4CE6E-4D82-4D61-A8C4-2484E86A15A5}" destId="{0B2C7513-B93B-48F2-ACBA-D59C84DDCBFC}" srcOrd="0" destOrd="0" presId="urn:microsoft.com/office/officeart/2005/8/layout/vList4"/>
    <dgm:cxn modelId="{43442DD0-DCD4-47AD-A80A-E89291F5C834}" type="presParOf" srcId="{79E4CE6E-4D82-4D61-A8C4-2484E86A15A5}" destId="{21C70007-60F0-4D0C-A6FC-25E3FABD3699}" srcOrd="1" destOrd="0" presId="urn:microsoft.com/office/officeart/2005/8/layout/vList4"/>
    <dgm:cxn modelId="{C3E5ACB6-D41C-4E3B-A075-857ACB6F6B33}" type="presParOf" srcId="{79E4CE6E-4D82-4D61-A8C4-2484E86A15A5}" destId="{BD6C80EF-584E-4919-A417-FB80B56BA86E}" srcOrd="2" destOrd="0" presId="urn:microsoft.com/office/officeart/2005/8/layout/vList4"/>
    <dgm:cxn modelId="{394CEC18-4609-4623-B1EB-D7ACBC7EAF08}" type="presParOf" srcId="{87C2E504-EBC3-419A-91C5-E15DDFE1CE4A}" destId="{D358C570-6D35-43C3-9A22-7CDC5F0E302E}" srcOrd="3" destOrd="0" presId="urn:microsoft.com/office/officeart/2005/8/layout/vList4"/>
    <dgm:cxn modelId="{2B70FB45-8D58-4F1D-99EC-843CBD145CCF}" type="presParOf" srcId="{87C2E504-EBC3-419A-91C5-E15DDFE1CE4A}" destId="{95E7D267-F050-4C99-BF9C-71076F0E8AA9}" srcOrd="4" destOrd="0" presId="urn:microsoft.com/office/officeart/2005/8/layout/vList4"/>
    <dgm:cxn modelId="{7DC198F4-5FF2-48DE-ADEC-D29C09CAE2B2}" type="presParOf" srcId="{95E7D267-F050-4C99-BF9C-71076F0E8AA9}" destId="{C08586AB-9DCA-459E-B697-99F45FF8F81B}" srcOrd="0" destOrd="0" presId="urn:microsoft.com/office/officeart/2005/8/layout/vList4"/>
    <dgm:cxn modelId="{071469EB-8622-49FB-8562-C53760ACF9A7}" type="presParOf" srcId="{95E7D267-F050-4C99-BF9C-71076F0E8AA9}" destId="{13256860-21AF-4AFA-A48D-0BA34CF49B79}" srcOrd="1" destOrd="0" presId="urn:microsoft.com/office/officeart/2005/8/layout/vList4"/>
    <dgm:cxn modelId="{31242DD5-A3A0-4F8C-AABC-3E3706B53BD8}" type="presParOf" srcId="{95E7D267-F050-4C99-BF9C-71076F0E8AA9}" destId="{2221E08F-DEA7-4863-A921-4F856F2E7DC4}" srcOrd="2" destOrd="0" presId="urn:microsoft.com/office/officeart/2005/8/layout/vList4"/>
    <dgm:cxn modelId="{5CA2B5B5-BAAC-4EF5-BCA5-AEB60421BE0D}" type="presParOf" srcId="{87C2E504-EBC3-419A-91C5-E15DDFE1CE4A}" destId="{4A46D658-B9F6-4119-95DA-5501F1F6499B}" srcOrd="5" destOrd="0" presId="urn:microsoft.com/office/officeart/2005/8/layout/vList4"/>
    <dgm:cxn modelId="{65E49E95-8CBE-42FF-A2D7-47C423266EF2}" type="presParOf" srcId="{87C2E504-EBC3-419A-91C5-E15DDFE1CE4A}" destId="{68ED6DF6-DAAC-4798-8AAB-778A7063825C}" srcOrd="6" destOrd="0" presId="urn:microsoft.com/office/officeart/2005/8/layout/vList4"/>
    <dgm:cxn modelId="{D032341C-7ACC-4D88-99BE-D5BCE1EB5166}" type="presParOf" srcId="{68ED6DF6-DAAC-4798-8AAB-778A7063825C}" destId="{DE023689-6B20-40DF-8137-31F4D66A4178}" srcOrd="0" destOrd="0" presId="urn:microsoft.com/office/officeart/2005/8/layout/vList4"/>
    <dgm:cxn modelId="{D102594A-4705-4BD1-B44C-C24736D15261}" type="presParOf" srcId="{68ED6DF6-DAAC-4798-8AAB-778A7063825C}" destId="{2419F2B8-6252-4E81-818A-1D2AB2CF4F9C}" srcOrd="1" destOrd="0" presId="urn:microsoft.com/office/officeart/2005/8/layout/vList4"/>
    <dgm:cxn modelId="{905A95F7-D237-4D77-ADD3-86FE6F2B19AC}" type="presParOf" srcId="{68ED6DF6-DAAC-4798-8AAB-778A7063825C}" destId="{D46D194E-EF37-4388-B756-C19715B22B68}" srcOrd="2" destOrd="0" presId="urn:microsoft.com/office/officeart/2005/8/layout/vList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DCBB9-6C06-43FA-AB28-946CD9BBB0B9}" type="doc">
      <dgm:prSet loTypeId="urn:microsoft.com/office/officeart/2005/8/layout/radial4" loCatId="relationship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924EC1F4-3BED-4EE7-BC33-75DDC4786AAA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Виды </a:t>
          </a:r>
          <a:r>
            <a:rPr lang="ru-RU" sz="3200" b="1" dirty="0" err="1" smtClean="0">
              <a:solidFill>
                <a:schemeClr val="tx1"/>
              </a:solidFill>
            </a:rPr>
            <a:t>фандрайзинга</a:t>
          </a:r>
          <a:endParaRPr lang="ru-RU" sz="3200" b="1" dirty="0">
            <a:solidFill>
              <a:schemeClr val="tx1"/>
            </a:solidFill>
          </a:endParaRPr>
        </a:p>
      </dgm:t>
    </dgm:pt>
    <dgm:pt modelId="{8F3E62C3-FA47-4834-90BC-B1A06AA9DD2F}" type="parTrans" cxnId="{3F511CB3-B250-4029-8D19-B5032511F70B}">
      <dgm:prSet/>
      <dgm:spPr/>
      <dgm:t>
        <a:bodyPr/>
        <a:lstStyle/>
        <a:p>
          <a:endParaRPr lang="ru-RU"/>
        </a:p>
      </dgm:t>
    </dgm:pt>
    <dgm:pt modelId="{D64C0B32-98EF-415D-9F63-C4B7FE10103E}" type="sibTrans" cxnId="{3F511CB3-B250-4029-8D19-B5032511F70B}">
      <dgm:prSet/>
      <dgm:spPr/>
      <dgm:t>
        <a:bodyPr/>
        <a:lstStyle/>
        <a:p>
          <a:endParaRPr lang="ru-RU"/>
        </a:p>
      </dgm:t>
    </dgm:pt>
    <dgm:pt modelId="{87CFBCFC-1623-4DD3-B811-64D0509276D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Оперативный </a:t>
          </a:r>
          <a:r>
            <a:rPr lang="ru-RU" dirty="0" err="1" smtClean="0">
              <a:solidFill>
                <a:schemeClr val="tx1"/>
              </a:solidFill>
            </a:rPr>
            <a:t>фандрайзинг</a:t>
          </a:r>
          <a:endParaRPr lang="ru-RU" dirty="0">
            <a:solidFill>
              <a:schemeClr val="tx1"/>
            </a:solidFill>
          </a:endParaRPr>
        </a:p>
      </dgm:t>
    </dgm:pt>
    <dgm:pt modelId="{546207C0-3A45-416A-A4BE-B9F61B64772E}" type="parTrans" cxnId="{EF81A775-22C2-44EC-8E3B-DB07771DDFA4}">
      <dgm:prSet/>
      <dgm:spPr/>
      <dgm:t>
        <a:bodyPr/>
        <a:lstStyle/>
        <a:p>
          <a:endParaRPr lang="ru-RU"/>
        </a:p>
      </dgm:t>
    </dgm:pt>
    <dgm:pt modelId="{D8452828-EC3A-422A-9DC7-F56450552AD3}" type="sibTrans" cxnId="{EF81A775-22C2-44EC-8E3B-DB07771DDFA4}">
      <dgm:prSet/>
      <dgm:spPr/>
      <dgm:t>
        <a:bodyPr/>
        <a:lstStyle/>
        <a:p>
          <a:endParaRPr lang="ru-RU"/>
        </a:p>
      </dgm:t>
    </dgm:pt>
    <dgm:pt modelId="{8FC66161-E72C-4FB0-9F19-6B31EFEA99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Проектный </a:t>
          </a:r>
          <a:r>
            <a:rPr lang="ru-RU" dirty="0" err="1" smtClean="0">
              <a:solidFill>
                <a:schemeClr val="tx1"/>
              </a:solidFill>
            </a:rPr>
            <a:t>фандрайзинг</a:t>
          </a:r>
          <a:endParaRPr lang="ru-RU" dirty="0">
            <a:solidFill>
              <a:schemeClr val="tx1"/>
            </a:solidFill>
          </a:endParaRPr>
        </a:p>
      </dgm:t>
    </dgm:pt>
    <dgm:pt modelId="{1B7DC065-A241-46C1-9496-B5A51B9BA6D7}" type="parTrans" cxnId="{DEE6AA20-D6AF-4893-93C7-BC2CD9E97DFE}">
      <dgm:prSet/>
      <dgm:spPr/>
      <dgm:t>
        <a:bodyPr/>
        <a:lstStyle/>
        <a:p>
          <a:endParaRPr lang="ru-RU"/>
        </a:p>
      </dgm:t>
    </dgm:pt>
    <dgm:pt modelId="{630B816F-9A40-4C49-B5CA-017D39225B18}" type="sibTrans" cxnId="{DEE6AA20-D6AF-4893-93C7-BC2CD9E97DFE}">
      <dgm:prSet/>
      <dgm:spPr/>
      <dgm:t>
        <a:bodyPr/>
        <a:lstStyle/>
        <a:p>
          <a:endParaRPr lang="ru-RU"/>
        </a:p>
      </dgm:t>
    </dgm:pt>
    <dgm:pt modelId="{7D154A5A-AA36-4EE7-A4E6-0D614B4DEC1E}" type="pres">
      <dgm:prSet presAssocID="{5FCDCBB9-6C06-43FA-AB28-946CD9BBB0B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E47FF1-ABBC-4242-BF24-65313D743110}" type="pres">
      <dgm:prSet presAssocID="{924EC1F4-3BED-4EE7-BC33-75DDC4786AAA}" presName="centerShape" presStyleLbl="node0" presStyleIdx="0" presStyleCnt="1" custScaleX="151410" custScaleY="124036" custLinFactNeighborX="326" custLinFactNeighborY="-30276"/>
      <dgm:spPr/>
      <dgm:t>
        <a:bodyPr/>
        <a:lstStyle/>
        <a:p>
          <a:endParaRPr lang="ru-RU"/>
        </a:p>
      </dgm:t>
    </dgm:pt>
    <dgm:pt modelId="{00D939B4-80A3-4BAD-B0FD-00BD7193073A}" type="pres">
      <dgm:prSet presAssocID="{546207C0-3A45-416A-A4BE-B9F61B64772E}" presName="parTrans" presStyleLbl="bgSibTrans2D1" presStyleIdx="0" presStyleCnt="2" custAng="10563297" custScaleX="42438" custScaleY="76012" custLinFactNeighborX="19678" custLinFactNeighborY="-64641"/>
      <dgm:spPr/>
      <dgm:t>
        <a:bodyPr/>
        <a:lstStyle/>
        <a:p>
          <a:endParaRPr lang="ru-RU"/>
        </a:p>
      </dgm:t>
    </dgm:pt>
    <dgm:pt modelId="{B1FD3722-EE9B-40B5-A5E5-961C3F82B4A7}" type="pres">
      <dgm:prSet presAssocID="{87CFBCFC-1623-4DD3-B811-64D0509276D5}" presName="node" presStyleLbl="node1" presStyleIdx="0" presStyleCnt="2" custScaleX="96846" custScaleY="72366" custRadScaleRad="81445" custRadScaleInc="-48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7F9BA-8A17-414A-8DCA-DD7117F35A42}" type="pres">
      <dgm:prSet presAssocID="{1B7DC065-A241-46C1-9496-B5A51B9BA6D7}" presName="parTrans" presStyleLbl="bgSibTrans2D1" presStyleIdx="1" presStyleCnt="2" custAng="16437298" custFlipHor="1" custScaleX="43338" custScaleY="75806" custLinFactNeighborX="-20159" custLinFactNeighborY="-62828"/>
      <dgm:spPr/>
      <dgm:t>
        <a:bodyPr/>
        <a:lstStyle/>
        <a:p>
          <a:endParaRPr lang="ru-RU"/>
        </a:p>
      </dgm:t>
    </dgm:pt>
    <dgm:pt modelId="{EE068AFC-3DD4-408D-903C-7121ECD38B71}" type="pres">
      <dgm:prSet presAssocID="{8FC66161-E72C-4FB0-9F19-6B31EFEA99A3}" presName="node" presStyleLbl="node1" presStyleIdx="1" presStyleCnt="2" custScaleY="65404" custRadScaleRad="79077" custRadScaleInc="5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B13C62-EE33-409E-A1FB-BBA0D5B8B049}" type="presOf" srcId="{924EC1F4-3BED-4EE7-BC33-75DDC4786AAA}" destId="{C4E47FF1-ABBC-4242-BF24-65313D743110}" srcOrd="0" destOrd="0" presId="urn:microsoft.com/office/officeart/2005/8/layout/radial4"/>
    <dgm:cxn modelId="{3F511CB3-B250-4029-8D19-B5032511F70B}" srcId="{5FCDCBB9-6C06-43FA-AB28-946CD9BBB0B9}" destId="{924EC1F4-3BED-4EE7-BC33-75DDC4786AAA}" srcOrd="0" destOrd="0" parTransId="{8F3E62C3-FA47-4834-90BC-B1A06AA9DD2F}" sibTransId="{D64C0B32-98EF-415D-9F63-C4B7FE10103E}"/>
    <dgm:cxn modelId="{DEE6AA20-D6AF-4893-93C7-BC2CD9E97DFE}" srcId="{924EC1F4-3BED-4EE7-BC33-75DDC4786AAA}" destId="{8FC66161-E72C-4FB0-9F19-6B31EFEA99A3}" srcOrd="1" destOrd="0" parTransId="{1B7DC065-A241-46C1-9496-B5A51B9BA6D7}" sibTransId="{630B816F-9A40-4C49-B5CA-017D39225B18}"/>
    <dgm:cxn modelId="{AFD2A1C5-3680-47D4-B17A-106FAF539C41}" type="presOf" srcId="{1B7DC065-A241-46C1-9496-B5A51B9BA6D7}" destId="{CE87F9BA-8A17-414A-8DCA-DD7117F35A42}" srcOrd="0" destOrd="0" presId="urn:microsoft.com/office/officeart/2005/8/layout/radial4"/>
    <dgm:cxn modelId="{6366ED64-F7B5-407F-ADFE-6F7D36DE0043}" type="presOf" srcId="{546207C0-3A45-416A-A4BE-B9F61B64772E}" destId="{00D939B4-80A3-4BAD-B0FD-00BD7193073A}" srcOrd="0" destOrd="0" presId="urn:microsoft.com/office/officeart/2005/8/layout/radial4"/>
    <dgm:cxn modelId="{7EB7AFED-8D6F-4CF3-870C-3787B09C96DD}" type="presOf" srcId="{5FCDCBB9-6C06-43FA-AB28-946CD9BBB0B9}" destId="{7D154A5A-AA36-4EE7-A4E6-0D614B4DEC1E}" srcOrd="0" destOrd="0" presId="urn:microsoft.com/office/officeart/2005/8/layout/radial4"/>
    <dgm:cxn modelId="{5D873516-A13F-4BAE-A89E-6B5C5DFD6FAC}" type="presOf" srcId="{8FC66161-E72C-4FB0-9F19-6B31EFEA99A3}" destId="{EE068AFC-3DD4-408D-903C-7121ECD38B71}" srcOrd="0" destOrd="0" presId="urn:microsoft.com/office/officeart/2005/8/layout/radial4"/>
    <dgm:cxn modelId="{EF81A775-22C2-44EC-8E3B-DB07771DDFA4}" srcId="{924EC1F4-3BED-4EE7-BC33-75DDC4786AAA}" destId="{87CFBCFC-1623-4DD3-B811-64D0509276D5}" srcOrd="0" destOrd="0" parTransId="{546207C0-3A45-416A-A4BE-B9F61B64772E}" sibTransId="{D8452828-EC3A-422A-9DC7-F56450552AD3}"/>
    <dgm:cxn modelId="{5814E76B-86A8-4612-8D08-64DC73D4043A}" type="presOf" srcId="{87CFBCFC-1623-4DD3-B811-64D0509276D5}" destId="{B1FD3722-EE9B-40B5-A5E5-961C3F82B4A7}" srcOrd="0" destOrd="0" presId="urn:microsoft.com/office/officeart/2005/8/layout/radial4"/>
    <dgm:cxn modelId="{E953B536-38F2-4CE5-9879-6D3405D3A933}" type="presParOf" srcId="{7D154A5A-AA36-4EE7-A4E6-0D614B4DEC1E}" destId="{C4E47FF1-ABBC-4242-BF24-65313D743110}" srcOrd="0" destOrd="0" presId="urn:microsoft.com/office/officeart/2005/8/layout/radial4"/>
    <dgm:cxn modelId="{B0697932-0A6C-4A64-8372-B6561409C78E}" type="presParOf" srcId="{7D154A5A-AA36-4EE7-A4E6-0D614B4DEC1E}" destId="{00D939B4-80A3-4BAD-B0FD-00BD7193073A}" srcOrd="1" destOrd="0" presId="urn:microsoft.com/office/officeart/2005/8/layout/radial4"/>
    <dgm:cxn modelId="{935AEC87-3415-457F-8B62-C4611D08B05B}" type="presParOf" srcId="{7D154A5A-AA36-4EE7-A4E6-0D614B4DEC1E}" destId="{B1FD3722-EE9B-40B5-A5E5-961C3F82B4A7}" srcOrd="2" destOrd="0" presId="urn:microsoft.com/office/officeart/2005/8/layout/radial4"/>
    <dgm:cxn modelId="{A09766EB-7519-473B-BD97-F87B86371337}" type="presParOf" srcId="{7D154A5A-AA36-4EE7-A4E6-0D614B4DEC1E}" destId="{CE87F9BA-8A17-414A-8DCA-DD7117F35A42}" srcOrd="3" destOrd="0" presId="urn:microsoft.com/office/officeart/2005/8/layout/radial4"/>
    <dgm:cxn modelId="{DA6F8640-56B9-4685-BC95-5C5ADFF58E56}" type="presParOf" srcId="{7D154A5A-AA36-4EE7-A4E6-0D614B4DEC1E}" destId="{EE068AFC-3DD4-408D-903C-7121ECD38B71}" srcOrd="4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162BE8-5494-41E9-B558-5822941DE0A1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1CF3296-AB09-4D42-A4B7-B55C6FD749B1}">
      <dgm:prSet phldrT="[Текст]"/>
      <dgm:spPr/>
      <dgm:t>
        <a:bodyPr/>
        <a:lstStyle/>
        <a:p>
          <a:r>
            <a:rPr lang="ru-RU" dirty="0" smtClean="0"/>
            <a:t>Идея</a:t>
          </a:r>
          <a:endParaRPr lang="ru-RU" dirty="0"/>
        </a:p>
      </dgm:t>
    </dgm:pt>
    <dgm:pt modelId="{7D442097-1A9B-4A36-A817-03D9430DC5EC}" type="parTrans" cxnId="{3BC075D4-CDAC-49BC-AF1F-F0EE6489F9E3}">
      <dgm:prSet/>
      <dgm:spPr/>
      <dgm:t>
        <a:bodyPr/>
        <a:lstStyle/>
        <a:p>
          <a:endParaRPr lang="ru-RU"/>
        </a:p>
      </dgm:t>
    </dgm:pt>
    <dgm:pt modelId="{192B7B6A-CE86-43FE-B2E9-E2F1D941EDCF}" type="sibTrans" cxnId="{3BC075D4-CDAC-49BC-AF1F-F0EE6489F9E3}">
      <dgm:prSet/>
      <dgm:spPr/>
      <dgm:t>
        <a:bodyPr/>
        <a:lstStyle/>
        <a:p>
          <a:endParaRPr lang="ru-RU"/>
        </a:p>
      </dgm:t>
    </dgm:pt>
    <dgm:pt modelId="{82D3E4C3-2FEA-45D5-A437-4474498D38BE}">
      <dgm:prSet phldrT="[Текст]" custT="1"/>
      <dgm:spPr/>
      <dgm:t>
        <a:bodyPr/>
        <a:lstStyle/>
        <a:p>
          <a:r>
            <a:rPr lang="ru-RU" sz="2400" b="1" dirty="0" smtClean="0"/>
            <a:t>Планирование</a:t>
          </a:r>
          <a:endParaRPr lang="ru-RU" sz="2400" b="1" dirty="0"/>
        </a:p>
      </dgm:t>
    </dgm:pt>
    <dgm:pt modelId="{1866015A-2CDD-4CF9-9209-74F6B7F02829}" type="parTrans" cxnId="{F3D0C8A3-E313-4A1C-A26A-67664EF07238}">
      <dgm:prSet/>
      <dgm:spPr/>
      <dgm:t>
        <a:bodyPr/>
        <a:lstStyle/>
        <a:p>
          <a:endParaRPr lang="ru-RU"/>
        </a:p>
      </dgm:t>
    </dgm:pt>
    <dgm:pt modelId="{D897CD0A-F1FE-4D9D-B4EA-64DCAA348BC7}" type="sibTrans" cxnId="{F3D0C8A3-E313-4A1C-A26A-67664EF07238}">
      <dgm:prSet/>
      <dgm:spPr/>
      <dgm:t>
        <a:bodyPr/>
        <a:lstStyle/>
        <a:p>
          <a:endParaRPr lang="ru-RU"/>
        </a:p>
      </dgm:t>
    </dgm:pt>
    <dgm:pt modelId="{D7B0AA4C-3A87-443A-96A3-75CED3BD6966}">
      <dgm:prSet phldrT="[Текст]" custT="1"/>
      <dgm:spPr/>
      <dgm:t>
        <a:bodyPr/>
        <a:lstStyle/>
        <a:p>
          <a:r>
            <a:rPr lang="ru-RU" sz="1800" b="1" dirty="0" smtClean="0"/>
            <a:t>Актуальность</a:t>
          </a:r>
          <a:endParaRPr lang="ru-RU" sz="1800" b="1" dirty="0"/>
        </a:p>
      </dgm:t>
    </dgm:pt>
    <dgm:pt modelId="{530DB541-0BA6-4678-A423-CEBD5DC1C8D4}" type="parTrans" cxnId="{5880C4FF-A5F9-4EA3-8887-70AB693D92D6}">
      <dgm:prSet/>
      <dgm:spPr/>
      <dgm:t>
        <a:bodyPr/>
        <a:lstStyle/>
        <a:p>
          <a:endParaRPr lang="ru-RU"/>
        </a:p>
      </dgm:t>
    </dgm:pt>
    <dgm:pt modelId="{26EFF6BF-738C-43D8-9EAB-90E0717C3F1E}" type="sibTrans" cxnId="{5880C4FF-A5F9-4EA3-8887-70AB693D92D6}">
      <dgm:prSet/>
      <dgm:spPr/>
      <dgm:t>
        <a:bodyPr/>
        <a:lstStyle/>
        <a:p>
          <a:endParaRPr lang="ru-RU"/>
        </a:p>
      </dgm:t>
    </dgm:pt>
    <dgm:pt modelId="{E60B6EAF-8DC9-4B95-B3B3-62C0DAE36880}">
      <dgm:prSet phldrT="[Текст]" custT="1"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dirty="0" smtClean="0"/>
            <a:t>Оригинальность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dirty="0" err="1" smtClean="0"/>
            <a:t>Инновационность</a:t>
          </a:r>
          <a:endParaRPr lang="ru-RU" sz="12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/>
            <a:t> </a:t>
          </a:r>
          <a:r>
            <a:rPr lang="ru-RU" sz="1200" b="1" dirty="0" err="1" smtClean="0"/>
            <a:t>Креативность</a:t>
          </a:r>
          <a:endParaRPr lang="ru-RU" sz="1200" b="1" dirty="0" smtClean="0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/>
        </a:p>
      </dgm:t>
    </dgm:pt>
    <dgm:pt modelId="{CDFBEEDB-6BA2-44D6-A62B-70778B64E6E0}" type="parTrans" cxnId="{57715972-CE0F-459F-8613-12B51D6695A2}">
      <dgm:prSet/>
      <dgm:spPr/>
      <dgm:t>
        <a:bodyPr/>
        <a:lstStyle/>
        <a:p>
          <a:endParaRPr lang="ru-RU"/>
        </a:p>
      </dgm:t>
    </dgm:pt>
    <dgm:pt modelId="{2425C38F-8BF8-403E-9073-527ECD0FE6CD}" type="sibTrans" cxnId="{57715972-CE0F-459F-8613-12B51D6695A2}">
      <dgm:prSet/>
      <dgm:spPr/>
      <dgm:t>
        <a:bodyPr/>
        <a:lstStyle/>
        <a:p>
          <a:endParaRPr lang="ru-RU"/>
        </a:p>
      </dgm:t>
    </dgm:pt>
    <dgm:pt modelId="{AF43C990-1837-4D94-8330-DA8577168DF9}">
      <dgm:prSet phldrT="[Текст]" custT="1"/>
      <dgm:spPr/>
      <dgm:t>
        <a:bodyPr/>
        <a:lstStyle/>
        <a:p>
          <a:r>
            <a:rPr lang="ru-RU" sz="3600" dirty="0" smtClean="0"/>
            <a:t>Цель</a:t>
          </a:r>
          <a:endParaRPr lang="ru-RU" sz="3600" dirty="0"/>
        </a:p>
      </dgm:t>
    </dgm:pt>
    <dgm:pt modelId="{C56C3808-A8A5-4342-AC08-6242B4EA9982}" type="parTrans" cxnId="{74A00685-164E-491A-9905-03ED9678863F}">
      <dgm:prSet/>
      <dgm:spPr/>
      <dgm:t>
        <a:bodyPr/>
        <a:lstStyle/>
        <a:p>
          <a:endParaRPr lang="ru-RU"/>
        </a:p>
      </dgm:t>
    </dgm:pt>
    <dgm:pt modelId="{90793A72-D269-4DC9-8B0C-27434D7AA4F9}" type="sibTrans" cxnId="{74A00685-164E-491A-9905-03ED9678863F}">
      <dgm:prSet/>
      <dgm:spPr/>
      <dgm:t>
        <a:bodyPr/>
        <a:lstStyle/>
        <a:p>
          <a:endParaRPr lang="ru-RU"/>
        </a:p>
      </dgm:t>
    </dgm:pt>
    <dgm:pt modelId="{19D2D2A6-3F27-4B3E-AD00-40F7BEC31D80}">
      <dgm:prSet phldrT="[Текст]" custT="1"/>
      <dgm:spPr/>
      <dgm:t>
        <a:bodyPr/>
        <a:lstStyle/>
        <a:p>
          <a:r>
            <a:rPr lang="ru-RU" sz="1600" b="1" dirty="0" smtClean="0"/>
            <a:t>Необходимые ресурсы</a:t>
          </a:r>
          <a:endParaRPr lang="ru-RU" sz="1600" b="1" dirty="0"/>
        </a:p>
      </dgm:t>
    </dgm:pt>
    <dgm:pt modelId="{A30AE259-206A-40AA-BF5D-B5A9BA0B769D}" type="parTrans" cxnId="{17FB0335-398E-44B1-BB70-ABE174BC9D05}">
      <dgm:prSet/>
      <dgm:spPr/>
      <dgm:t>
        <a:bodyPr/>
        <a:lstStyle/>
        <a:p>
          <a:endParaRPr lang="ru-RU"/>
        </a:p>
      </dgm:t>
    </dgm:pt>
    <dgm:pt modelId="{5034B833-9521-4284-85EC-B2B76A07DBC8}" type="sibTrans" cxnId="{17FB0335-398E-44B1-BB70-ABE174BC9D05}">
      <dgm:prSet/>
      <dgm:spPr/>
      <dgm:t>
        <a:bodyPr/>
        <a:lstStyle/>
        <a:p>
          <a:endParaRPr lang="ru-RU"/>
        </a:p>
      </dgm:t>
    </dgm:pt>
    <dgm:pt modelId="{1A192691-3D3F-417F-95D2-89051B329176}" type="pres">
      <dgm:prSet presAssocID="{9D162BE8-5494-41E9-B558-5822941DE0A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63A4A-40B4-403E-8F74-E9CD093AC57D}" type="pres">
      <dgm:prSet presAssocID="{21CF3296-AB09-4D42-A4B7-B55C6FD749B1}" presName="centerShape" presStyleLbl="node0" presStyleIdx="0" presStyleCnt="1" custScaleX="75015" custScaleY="73220" custLinFactNeighborX="-469" custLinFactNeighborY="-2960"/>
      <dgm:spPr/>
      <dgm:t>
        <a:bodyPr/>
        <a:lstStyle/>
        <a:p>
          <a:endParaRPr lang="ru-RU"/>
        </a:p>
      </dgm:t>
    </dgm:pt>
    <dgm:pt modelId="{FAB86D13-3436-4E39-AA35-1B04CFB54959}" type="pres">
      <dgm:prSet presAssocID="{82D3E4C3-2FEA-45D5-A437-4474498D38BE}" presName="node" presStyleLbl="node1" presStyleIdx="0" presStyleCnt="5" custScaleX="124695" custScaleY="114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EF40C-6364-4F24-8BF9-2847050529E8}" type="pres">
      <dgm:prSet presAssocID="{82D3E4C3-2FEA-45D5-A437-4474498D38BE}" presName="dummy" presStyleCnt="0"/>
      <dgm:spPr/>
    </dgm:pt>
    <dgm:pt modelId="{9D0E01B4-1043-4447-B837-4A0DC917823D}" type="pres">
      <dgm:prSet presAssocID="{D897CD0A-F1FE-4D9D-B4EA-64DCAA348BC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DCDFA30-16B6-4E47-B349-8F948200AEF4}" type="pres">
      <dgm:prSet presAssocID="{D7B0AA4C-3A87-443A-96A3-75CED3BD6966}" presName="node" presStyleLbl="node1" presStyleIdx="1" presStyleCnt="5" custScaleX="142077" custScaleY="130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8B960-4B8A-4000-BC2E-88BE42B34AC3}" type="pres">
      <dgm:prSet presAssocID="{D7B0AA4C-3A87-443A-96A3-75CED3BD6966}" presName="dummy" presStyleCnt="0"/>
      <dgm:spPr/>
    </dgm:pt>
    <dgm:pt modelId="{F06FEA3C-0A18-4E68-864A-77241C31A1C1}" type="pres">
      <dgm:prSet presAssocID="{26EFF6BF-738C-43D8-9EAB-90E0717C3F1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3DFDAC74-6104-493B-B08A-8CD02FA53579}" type="pres">
      <dgm:prSet presAssocID="{19D2D2A6-3F27-4B3E-AD00-40F7BEC31D80}" presName="node" presStyleLbl="node1" presStyleIdx="2" presStyleCnt="5" custScaleX="138712" custScaleY="127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DBF08-031C-4796-8BE3-1E17046CB1E4}" type="pres">
      <dgm:prSet presAssocID="{19D2D2A6-3F27-4B3E-AD00-40F7BEC31D80}" presName="dummy" presStyleCnt="0"/>
      <dgm:spPr/>
    </dgm:pt>
    <dgm:pt modelId="{022C3A1A-1CDC-4C1B-B2C7-AEDC80C66819}" type="pres">
      <dgm:prSet presAssocID="{5034B833-9521-4284-85EC-B2B76A07DBC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E56C3BA-F117-4C29-AA07-15DB1419BA63}" type="pres">
      <dgm:prSet presAssocID="{E60B6EAF-8DC9-4B95-B3B3-62C0DAE36880}" presName="node" presStyleLbl="node1" presStyleIdx="3" presStyleCnt="5" custScaleX="136599" custScaleY="133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CA7CB-7955-4C57-8E52-E4842C822287}" type="pres">
      <dgm:prSet presAssocID="{E60B6EAF-8DC9-4B95-B3B3-62C0DAE36880}" presName="dummy" presStyleCnt="0"/>
      <dgm:spPr/>
    </dgm:pt>
    <dgm:pt modelId="{535E9470-6076-4BA9-9403-432EE24C0393}" type="pres">
      <dgm:prSet presAssocID="{2425C38F-8BF8-403E-9073-527ECD0FE6C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344FBF4-1DA5-4016-91FE-0389A673FA47}" type="pres">
      <dgm:prSet presAssocID="{AF43C990-1837-4D94-8330-DA8577168DF9}" presName="node" presStyleLbl="node1" presStyleIdx="4" presStyleCnt="5" custScaleX="109404" custScaleY="118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1580D-85BD-4008-8E9D-1A0F1468212D}" type="pres">
      <dgm:prSet presAssocID="{AF43C990-1837-4D94-8330-DA8577168DF9}" presName="dummy" presStyleCnt="0"/>
      <dgm:spPr/>
    </dgm:pt>
    <dgm:pt modelId="{2E587270-B7CE-409D-9D08-68744F1955E4}" type="pres">
      <dgm:prSet presAssocID="{90793A72-D269-4DC9-8B0C-27434D7AA4F9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BC075D4-CDAC-49BC-AF1F-F0EE6489F9E3}" srcId="{9D162BE8-5494-41E9-B558-5822941DE0A1}" destId="{21CF3296-AB09-4D42-A4B7-B55C6FD749B1}" srcOrd="0" destOrd="0" parTransId="{7D442097-1A9B-4A36-A817-03D9430DC5EC}" sibTransId="{192B7B6A-CE86-43FE-B2E9-E2F1D941EDCF}"/>
    <dgm:cxn modelId="{2CD1D95A-94F5-4D36-92C3-ACAD7A710349}" type="presOf" srcId="{2425C38F-8BF8-403E-9073-527ECD0FE6CD}" destId="{535E9470-6076-4BA9-9403-432EE24C0393}" srcOrd="0" destOrd="0" presId="urn:microsoft.com/office/officeart/2005/8/layout/radial6"/>
    <dgm:cxn modelId="{57715972-CE0F-459F-8613-12B51D6695A2}" srcId="{21CF3296-AB09-4D42-A4B7-B55C6FD749B1}" destId="{E60B6EAF-8DC9-4B95-B3B3-62C0DAE36880}" srcOrd="3" destOrd="0" parTransId="{CDFBEEDB-6BA2-44D6-A62B-70778B64E6E0}" sibTransId="{2425C38F-8BF8-403E-9073-527ECD0FE6CD}"/>
    <dgm:cxn modelId="{DACAF1E5-A331-46F6-9BD3-4602C7EBA291}" type="presOf" srcId="{82D3E4C3-2FEA-45D5-A437-4474498D38BE}" destId="{FAB86D13-3436-4E39-AA35-1B04CFB54959}" srcOrd="0" destOrd="0" presId="urn:microsoft.com/office/officeart/2005/8/layout/radial6"/>
    <dgm:cxn modelId="{39C1FEAD-6EBB-4850-B5E9-ADAB3C336FEA}" type="presOf" srcId="{26EFF6BF-738C-43D8-9EAB-90E0717C3F1E}" destId="{F06FEA3C-0A18-4E68-864A-77241C31A1C1}" srcOrd="0" destOrd="0" presId="urn:microsoft.com/office/officeart/2005/8/layout/radial6"/>
    <dgm:cxn modelId="{17FB0335-398E-44B1-BB70-ABE174BC9D05}" srcId="{21CF3296-AB09-4D42-A4B7-B55C6FD749B1}" destId="{19D2D2A6-3F27-4B3E-AD00-40F7BEC31D80}" srcOrd="2" destOrd="0" parTransId="{A30AE259-206A-40AA-BF5D-B5A9BA0B769D}" sibTransId="{5034B833-9521-4284-85EC-B2B76A07DBC8}"/>
    <dgm:cxn modelId="{088881CA-3067-44E1-A0AA-8713B6948B4E}" type="presOf" srcId="{21CF3296-AB09-4D42-A4B7-B55C6FD749B1}" destId="{26B63A4A-40B4-403E-8F74-E9CD093AC57D}" srcOrd="0" destOrd="0" presId="urn:microsoft.com/office/officeart/2005/8/layout/radial6"/>
    <dgm:cxn modelId="{74A00685-164E-491A-9905-03ED9678863F}" srcId="{21CF3296-AB09-4D42-A4B7-B55C6FD749B1}" destId="{AF43C990-1837-4D94-8330-DA8577168DF9}" srcOrd="4" destOrd="0" parTransId="{C56C3808-A8A5-4342-AC08-6242B4EA9982}" sibTransId="{90793A72-D269-4DC9-8B0C-27434D7AA4F9}"/>
    <dgm:cxn modelId="{BEFBE903-04BF-4EED-A8FA-679CA263B943}" type="presOf" srcId="{5034B833-9521-4284-85EC-B2B76A07DBC8}" destId="{022C3A1A-1CDC-4C1B-B2C7-AEDC80C66819}" srcOrd="0" destOrd="0" presId="urn:microsoft.com/office/officeart/2005/8/layout/radial6"/>
    <dgm:cxn modelId="{F6DECABB-C97B-4BA5-80FE-7F9CE1DEA0E9}" type="presOf" srcId="{19D2D2A6-3F27-4B3E-AD00-40F7BEC31D80}" destId="{3DFDAC74-6104-493B-B08A-8CD02FA53579}" srcOrd="0" destOrd="0" presId="urn:microsoft.com/office/officeart/2005/8/layout/radial6"/>
    <dgm:cxn modelId="{CF6A21A2-5DB7-411E-A35E-C7345CAE1478}" type="presOf" srcId="{D7B0AA4C-3A87-443A-96A3-75CED3BD6966}" destId="{EDCDFA30-16B6-4E47-B349-8F948200AEF4}" srcOrd="0" destOrd="0" presId="urn:microsoft.com/office/officeart/2005/8/layout/radial6"/>
    <dgm:cxn modelId="{EDD4D082-1A57-4624-B1CA-AA47BF7CCF01}" type="presOf" srcId="{AF43C990-1837-4D94-8330-DA8577168DF9}" destId="{A344FBF4-1DA5-4016-91FE-0389A673FA47}" srcOrd="0" destOrd="0" presId="urn:microsoft.com/office/officeart/2005/8/layout/radial6"/>
    <dgm:cxn modelId="{5880C4FF-A5F9-4EA3-8887-70AB693D92D6}" srcId="{21CF3296-AB09-4D42-A4B7-B55C6FD749B1}" destId="{D7B0AA4C-3A87-443A-96A3-75CED3BD6966}" srcOrd="1" destOrd="0" parTransId="{530DB541-0BA6-4678-A423-CEBD5DC1C8D4}" sibTransId="{26EFF6BF-738C-43D8-9EAB-90E0717C3F1E}"/>
    <dgm:cxn modelId="{E9DF42C3-387B-4877-ACDF-7C423D808713}" type="presOf" srcId="{E60B6EAF-8DC9-4B95-B3B3-62C0DAE36880}" destId="{CE56C3BA-F117-4C29-AA07-15DB1419BA63}" srcOrd="0" destOrd="0" presId="urn:microsoft.com/office/officeart/2005/8/layout/radial6"/>
    <dgm:cxn modelId="{1DB2B31B-9B3A-4398-9194-7C784A09559E}" type="presOf" srcId="{D897CD0A-F1FE-4D9D-B4EA-64DCAA348BC7}" destId="{9D0E01B4-1043-4447-B837-4A0DC917823D}" srcOrd="0" destOrd="0" presId="urn:microsoft.com/office/officeart/2005/8/layout/radial6"/>
    <dgm:cxn modelId="{2E21B012-891F-45AD-808C-2EE77D49995D}" type="presOf" srcId="{90793A72-D269-4DC9-8B0C-27434D7AA4F9}" destId="{2E587270-B7CE-409D-9D08-68744F1955E4}" srcOrd="0" destOrd="0" presId="urn:microsoft.com/office/officeart/2005/8/layout/radial6"/>
    <dgm:cxn modelId="{F3D0C8A3-E313-4A1C-A26A-67664EF07238}" srcId="{21CF3296-AB09-4D42-A4B7-B55C6FD749B1}" destId="{82D3E4C3-2FEA-45D5-A437-4474498D38BE}" srcOrd="0" destOrd="0" parTransId="{1866015A-2CDD-4CF9-9209-74F6B7F02829}" sibTransId="{D897CD0A-F1FE-4D9D-B4EA-64DCAA348BC7}"/>
    <dgm:cxn modelId="{28253ACA-1DAC-48DF-BA34-08E19902B5D2}" type="presOf" srcId="{9D162BE8-5494-41E9-B558-5822941DE0A1}" destId="{1A192691-3D3F-417F-95D2-89051B329176}" srcOrd="0" destOrd="0" presId="urn:microsoft.com/office/officeart/2005/8/layout/radial6"/>
    <dgm:cxn modelId="{6EA29B19-E214-4227-B4B9-75162786504A}" type="presParOf" srcId="{1A192691-3D3F-417F-95D2-89051B329176}" destId="{26B63A4A-40B4-403E-8F74-E9CD093AC57D}" srcOrd="0" destOrd="0" presId="urn:microsoft.com/office/officeart/2005/8/layout/radial6"/>
    <dgm:cxn modelId="{384731E2-B107-4A95-A9BB-D7A67607E828}" type="presParOf" srcId="{1A192691-3D3F-417F-95D2-89051B329176}" destId="{FAB86D13-3436-4E39-AA35-1B04CFB54959}" srcOrd="1" destOrd="0" presId="urn:microsoft.com/office/officeart/2005/8/layout/radial6"/>
    <dgm:cxn modelId="{E12DA12B-36B3-411C-8093-C3709FDE8CA2}" type="presParOf" srcId="{1A192691-3D3F-417F-95D2-89051B329176}" destId="{3E7EF40C-6364-4F24-8BF9-2847050529E8}" srcOrd="2" destOrd="0" presId="urn:microsoft.com/office/officeart/2005/8/layout/radial6"/>
    <dgm:cxn modelId="{EE4E8F47-D3EA-4E49-9C32-2CD74A3B8393}" type="presParOf" srcId="{1A192691-3D3F-417F-95D2-89051B329176}" destId="{9D0E01B4-1043-4447-B837-4A0DC917823D}" srcOrd="3" destOrd="0" presId="urn:microsoft.com/office/officeart/2005/8/layout/radial6"/>
    <dgm:cxn modelId="{564DF8F3-3FE3-4B05-B42B-2E2D2715AD87}" type="presParOf" srcId="{1A192691-3D3F-417F-95D2-89051B329176}" destId="{EDCDFA30-16B6-4E47-B349-8F948200AEF4}" srcOrd="4" destOrd="0" presId="urn:microsoft.com/office/officeart/2005/8/layout/radial6"/>
    <dgm:cxn modelId="{055A9350-DEB6-420E-AB9E-4FB395860B50}" type="presParOf" srcId="{1A192691-3D3F-417F-95D2-89051B329176}" destId="{31F8B960-4B8A-4000-BC2E-88BE42B34AC3}" srcOrd="5" destOrd="0" presId="urn:microsoft.com/office/officeart/2005/8/layout/radial6"/>
    <dgm:cxn modelId="{07B45134-AE43-46F2-967C-4102E056B1F8}" type="presParOf" srcId="{1A192691-3D3F-417F-95D2-89051B329176}" destId="{F06FEA3C-0A18-4E68-864A-77241C31A1C1}" srcOrd="6" destOrd="0" presId="urn:microsoft.com/office/officeart/2005/8/layout/radial6"/>
    <dgm:cxn modelId="{80D2BA9F-955A-41AC-99DD-07401ED51CE2}" type="presParOf" srcId="{1A192691-3D3F-417F-95D2-89051B329176}" destId="{3DFDAC74-6104-493B-B08A-8CD02FA53579}" srcOrd="7" destOrd="0" presId="urn:microsoft.com/office/officeart/2005/8/layout/radial6"/>
    <dgm:cxn modelId="{B0F72BE1-573E-4F4F-A40B-0301F3A8AEA2}" type="presParOf" srcId="{1A192691-3D3F-417F-95D2-89051B329176}" destId="{842DBF08-031C-4796-8BE3-1E17046CB1E4}" srcOrd="8" destOrd="0" presId="urn:microsoft.com/office/officeart/2005/8/layout/radial6"/>
    <dgm:cxn modelId="{4AEA5748-32D9-402E-996C-08C47C58FA47}" type="presParOf" srcId="{1A192691-3D3F-417F-95D2-89051B329176}" destId="{022C3A1A-1CDC-4C1B-B2C7-AEDC80C66819}" srcOrd="9" destOrd="0" presId="urn:microsoft.com/office/officeart/2005/8/layout/radial6"/>
    <dgm:cxn modelId="{C5F9D60C-5C04-4846-AE68-61359056B4C4}" type="presParOf" srcId="{1A192691-3D3F-417F-95D2-89051B329176}" destId="{CE56C3BA-F117-4C29-AA07-15DB1419BA63}" srcOrd="10" destOrd="0" presId="urn:microsoft.com/office/officeart/2005/8/layout/radial6"/>
    <dgm:cxn modelId="{C1F18605-F871-4438-994D-2E6D8666CEA4}" type="presParOf" srcId="{1A192691-3D3F-417F-95D2-89051B329176}" destId="{642CA7CB-7955-4C57-8E52-E4842C822287}" srcOrd="11" destOrd="0" presId="urn:microsoft.com/office/officeart/2005/8/layout/radial6"/>
    <dgm:cxn modelId="{961F207F-2CD0-4F16-B7E9-6E803AA36FF1}" type="presParOf" srcId="{1A192691-3D3F-417F-95D2-89051B329176}" destId="{535E9470-6076-4BA9-9403-432EE24C0393}" srcOrd="12" destOrd="0" presId="urn:microsoft.com/office/officeart/2005/8/layout/radial6"/>
    <dgm:cxn modelId="{B3F07A23-5BBF-4578-8538-BE6F941D5C5F}" type="presParOf" srcId="{1A192691-3D3F-417F-95D2-89051B329176}" destId="{A344FBF4-1DA5-4016-91FE-0389A673FA47}" srcOrd="13" destOrd="0" presId="urn:microsoft.com/office/officeart/2005/8/layout/radial6"/>
    <dgm:cxn modelId="{58641723-8879-4649-962E-F46D624CA263}" type="presParOf" srcId="{1A192691-3D3F-417F-95D2-89051B329176}" destId="{3941580D-85BD-4008-8E9D-1A0F1468212D}" srcOrd="14" destOrd="0" presId="urn:microsoft.com/office/officeart/2005/8/layout/radial6"/>
    <dgm:cxn modelId="{31E20041-B3A0-47CF-8DA4-6E7A9ECD7EAA}" type="presParOf" srcId="{1A192691-3D3F-417F-95D2-89051B329176}" destId="{2E587270-B7CE-409D-9D08-68744F1955E4}" srcOrd="15" destOrd="0" presId="urn:microsoft.com/office/officeart/2005/8/layout/radial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91BCE5-D43C-4A4A-AD8A-D3F132B0BAFE}" type="doc">
      <dgm:prSet loTypeId="urn:microsoft.com/office/officeart/2005/8/layout/cycle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B635935-432F-4AB8-B400-70EF3E548BF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События</a:t>
          </a:r>
          <a:endParaRPr lang="ru-RU" sz="2400" b="1" dirty="0">
            <a:solidFill>
              <a:schemeClr val="tx1"/>
            </a:solidFill>
          </a:endParaRPr>
        </a:p>
      </dgm:t>
    </dgm:pt>
    <dgm:pt modelId="{F3D78699-37D8-463B-931A-F01D42050910}" type="parTrans" cxnId="{1F9FA2BB-DE83-47C8-B2AD-A3E509487851}">
      <dgm:prSet/>
      <dgm:spPr/>
      <dgm:t>
        <a:bodyPr/>
        <a:lstStyle/>
        <a:p>
          <a:endParaRPr lang="ru-RU"/>
        </a:p>
      </dgm:t>
    </dgm:pt>
    <dgm:pt modelId="{730ACA89-1C90-4112-9567-500B1FDF8214}" type="sibTrans" cxnId="{1F9FA2BB-DE83-47C8-B2AD-A3E509487851}">
      <dgm:prSet/>
      <dgm:spPr/>
      <dgm:t>
        <a:bodyPr/>
        <a:lstStyle/>
        <a:p>
          <a:endParaRPr lang="ru-RU"/>
        </a:p>
      </dgm:t>
    </dgm:pt>
    <dgm:pt modelId="{3F983BB4-E315-4D82-B8C7-F7DA9D9E3A20}">
      <dgm:prSet phldrT="[Текст]" custT="1"/>
      <dgm:spPr/>
      <dgm:t>
        <a:bodyPr/>
        <a:lstStyle/>
        <a:p>
          <a:r>
            <a:rPr lang="ru-RU" sz="2000" b="1" dirty="0" smtClean="0"/>
            <a:t>Участие в </a:t>
          </a:r>
          <a:r>
            <a:rPr lang="ru-RU" sz="2000" b="1" dirty="0" err="1" smtClean="0"/>
            <a:t>грантовых</a:t>
          </a:r>
          <a:r>
            <a:rPr lang="ru-RU" sz="2000" b="1" dirty="0" smtClean="0"/>
            <a:t> конкурсах</a:t>
          </a:r>
          <a:endParaRPr lang="ru-RU" sz="2000" b="1" dirty="0"/>
        </a:p>
      </dgm:t>
    </dgm:pt>
    <dgm:pt modelId="{4A47F1A8-1E07-40C0-9D46-CEDE3870B601}" type="parTrans" cxnId="{7A67238F-1292-4926-BB49-2510AED6DE21}">
      <dgm:prSet/>
      <dgm:spPr/>
      <dgm:t>
        <a:bodyPr/>
        <a:lstStyle/>
        <a:p>
          <a:endParaRPr lang="ru-RU"/>
        </a:p>
      </dgm:t>
    </dgm:pt>
    <dgm:pt modelId="{45B9767B-861A-4FA3-9474-6A7CDE1E1E60}" type="sibTrans" cxnId="{7A67238F-1292-4926-BB49-2510AED6DE21}">
      <dgm:prSet/>
      <dgm:spPr/>
      <dgm:t>
        <a:bodyPr/>
        <a:lstStyle/>
        <a:p>
          <a:endParaRPr lang="ru-RU"/>
        </a:p>
      </dgm:t>
    </dgm:pt>
    <dgm:pt modelId="{928DEC99-E642-467E-8971-DFD05E20AA28}">
      <dgm:prSet phldrT="[Текст]" custT="1"/>
      <dgm:spPr/>
      <dgm:t>
        <a:bodyPr/>
        <a:lstStyle/>
        <a:p>
          <a:r>
            <a:rPr lang="ru-RU" sz="2000" b="1" dirty="0" smtClean="0"/>
            <a:t>Создание клубов, партнерств</a:t>
          </a:r>
          <a:endParaRPr lang="ru-RU" sz="2000" b="1" dirty="0"/>
        </a:p>
      </dgm:t>
    </dgm:pt>
    <dgm:pt modelId="{AF902B75-40E6-4230-9AC7-239D2DD7B065}" type="parTrans" cxnId="{6D5186AC-7A9D-4013-9460-F5BE6E9B50C2}">
      <dgm:prSet/>
      <dgm:spPr/>
      <dgm:t>
        <a:bodyPr/>
        <a:lstStyle/>
        <a:p>
          <a:endParaRPr lang="ru-RU"/>
        </a:p>
      </dgm:t>
    </dgm:pt>
    <dgm:pt modelId="{D0D87E12-C721-4ED1-8FF5-393557EFD6FE}" type="sibTrans" cxnId="{6D5186AC-7A9D-4013-9460-F5BE6E9B50C2}">
      <dgm:prSet/>
      <dgm:spPr/>
      <dgm:t>
        <a:bodyPr/>
        <a:lstStyle/>
        <a:p>
          <a:endParaRPr lang="ru-RU"/>
        </a:p>
      </dgm:t>
    </dgm:pt>
    <dgm:pt modelId="{5B8C13B5-1397-4C94-AA9D-A9B080FA04FE}">
      <dgm:prSet phldrT="[Текст]"/>
      <dgm:spPr/>
      <dgm:t>
        <a:bodyPr/>
        <a:lstStyle/>
        <a:p>
          <a:r>
            <a:rPr lang="ru-RU" b="1" dirty="0" smtClean="0"/>
            <a:t>Реклама</a:t>
          </a:r>
          <a:endParaRPr lang="ru-RU" b="1" dirty="0"/>
        </a:p>
      </dgm:t>
    </dgm:pt>
    <dgm:pt modelId="{9300A5FF-0B8C-4C0B-9CDF-7878CABC3CFB}" type="parTrans" cxnId="{034B22E9-CF0D-4CCE-973D-7882D2CAC617}">
      <dgm:prSet/>
      <dgm:spPr/>
      <dgm:t>
        <a:bodyPr/>
        <a:lstStyle/>
        <a:p>
          <a:endParaRPr lang="ru-RU"/>
        </a:p>
      </dgm:t>
    </dgm:pt>
    <dgm:pt modelId="{836684CA-FFE5-4960-859A-4BE8EBC2B4E2}" type="sibTrans" cxnId="{034B22E9-CF0D-4CCE-973D-7882D2CAC617}">
      <dgm:prSet/>
      <dgm:spPr/>
      <dgm:t>
        <a:bodyPr/>
        <a:lstStyle/>
        <a:p>
          <a:endParaRPr lang="ru-RU"/>
        </a:p>
      </dgm:t>
    </dgm:pt>
    <dgm:pt modelId="{95F267D8-E25C-4C6B-B324-8C30979F02A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Рассылки материалов</a:t>
          </a:r>
          <a:endParaRPr lang="ru-RU" sz="2000" b="1" dirty="0">
            <a:solidFill>
              <a:schemeClr val="tx1"/>
            </a:solidFill>
          </a:endParaRPr>
        </a:p>
      </dgm:t>
    </dgm:pt>
    <dgm:pt modelId="{24F4A800-9923-4551-A6C0-38F121646120}" type="parTrans" cxnId="{715ACFBE-6500-41FB-AEF8-44824D63D3A0}">
      <dgm:prSet/>
      <dgm:spPr/>
      <dgm:t>
        <a:bodyPr/>
        <a:lstStyle/>
        <a:p>
          <a:endParaRPr lang="ru-RU"/>
        </a:p>
      </dgm:t>
    </dgm:pt>
    <dgm:pt modelId="{1B19CB22-2ABE-4B5B-9DC4-C66F3B951C29}" type="sibTrans" cxnId="{715ACFBE-6500-41FB-AEF8-44824D63D3A0}">
      <dgm:prSet/>
      <dgm:spPr/>
      <dgm:t>
        <a:bodyPr/>
        <a:lstStyle/>
        <a:p>
          <a:endParaRPr lang="ru-RU"/>
        </a:p>
      </dgm:t>
    </dgm:pt>
    <dgm:pt modelId="{57D94847-D574-4A25-B42B-09B6302728AB}" type="pres">
      <dgm:prSet presAssocID="{1191BCE5-D43C-4A4A-AD8A-D3F132B0BA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B6D755-2AE8-4627-A2D1-67316915418E}" type="pres">
      <dgm:prSet presAssocID="{AB635935-432F-4AB8-B400-70EF3E548B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FA854-3AB7-43BB-BB4E-89072DFCA488}" type="pres">
      <dgm:prSet presAssocID="{AB635935-432F-4AB8-B400-70EF3E548BFC}" presName="spNode" presStyleCnt="0"/>
      <dgm:spPr/>
    </dgm:pt>
    <dgm:pt modelId="{44D4664D-4AAF-4CF2-B9E5-074CE8D90E6B}" type="pres">
      <dgm:prSet presAssocID="{730ACA89-1C90-4112-9567-500B1FDF821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2FCA7D6-A3E8-4F5B-9BDB-A61734AC3415}" type="pres">
      <dgm:prSet presAssocID="{3F983BB4-E315-4D82-B8C7-F7DA9D9E3A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06BAC-A95B-4C80-B9A5-0FD800FABE29}" type="pres">
      <dgm:prSet presAssocID="{3F983BB4-E315-4D82-B8C7-F7DA9D9E3A20}" presName="spNode" presStyleCnt="0"/>
      <dgm:spPr/>
    </dgm:pt>
    <dgm:pt modelId="{F40B0532-3D19-4FF9-885A-24A892957079}" type="pres">
      <dgm:prSet presAssocID="{45B9767B-861A-4FA3-9474-6A7CDE1E1E6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849C8414-5D60-4812-A2C0-BA4F351C8BDF}" type="pres">
      <dgm:prSet presAssocID="{928DEC99-E642-467E-8971-DFD05E20AA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15374-5B26-4ECE-BCCE-5BA3A7914BF0}" type="pres">
      <dgm:prSet presAssocID="{928DEC99-E642-467E-8971-DFD05E20AA28}" presName="spNode" presStyleCnt="0"/>
      <dgm:spPr/>
    </dgm:pt>
    <dgm:pt modelId="{5C891991-781F-479C-8E05-8EF246A54200}" type="pres">
      <dgm:prSet presAssocID="{D0D87E12-C721-4ED1-8FF5-393557EFD6F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D82D4C2-3119-4FEA-B658-16CF5E4DA624}" type="pres">
      <dgm:prSet presAssocID="{5B8C13B5-1397-4C94-AA9D-A9B080FA04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5AF37-E225-4C19-BF4E-CBED14304D67}" type="pres">
      <dgm:prSet presAssocID="{5B8C13B5-1397-4C94-AA9D-A9B080FA04FE}" presName="spNode" presStyleCnt="0"/>
      <dgm:spPr/>
    </dgm:pt>
    <dgm:pt modelId="{2A111D21-D678-4FA2-AC76-D3BE1D27D985}" type="pres">
      <dgm:prSet presAssocID="{836684CA-FFE5-4960-859A-4BE8EBC2B4E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F084431-82EA-49FF-9699-04673DBCC60E}" type="pres">
      <dgm:prSet presAssocID="{95F267D8-E25C-4C6B-B324-8C30979F02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BFC8C-2A73-4EAF-BEA8-ED3733DE0C60}" type="pres">
      <dgm:prSet presAssocID="{95F267D8-E25C-4C6B-B324-8C30979F02AA}" presName="spNode" presStyleCnt="0"/>
      <dgm:spPr/>
    </dgm:pt>
    <dgm:pt modelId="{A372A188-4913-4678-952E-0D8A7DF20AAA}" type="pres">
      <dgm:prSet presAssocID="{1B19CB22-2ABE-4B5B-9DC4-C66F3B951C29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B091935-BDC3-4867-9D5F-E5FE586EFBCC}" type="presOf" srcId="{1B19CB22-2ABE-4B5B-9DC4-C66F3B951C29}" destId="{A372A188-4913-4678-952E-0D8A7DF20AAA}" srcOrd="0" destOrd="0" presId="urn:microsoft.com/office/officeart/2005/8/layout/cycle6"/>
    <dgm:cxn modelId="{034B22E9-CF0D-4CCE-973D-7882D2CAC617}" srcId="{1191BCE5-D43C-4A4A-AD8A-D3F132B0BAFE}" destId="{5B8C13B5-1397-4C94-AA9D-A9B080FA04FE}" srcOrd="3" destOrd="0" parTransId="{9300A5FF-0B8C-4C0B-9CDF-7878CABC3CFB}" sibTransId="{836684CA-FFE5-4960-859A-4BE8EBC2B4E2}"/>
    <dgm:cxn modelId="{DDC34B50-EA10-44A7-AA26-0091B88D50A7}" type="presOf" srcId="{95F267D8-E25C-4C6B-B324-8C30979F02AA}" destId="{9F084431-82EA-49FF-9699-04673DBCC60E}" srcOrd="0" destOrd="0" presId="urn:microsoft.com/office/officeart/2005/8/layout/cycle6"/>
    <dgm:cxn modelId="{398F8EBD-41B9-435F-B3AC-CD91B83E050D}" type="presOf" srcId="{3F983BB4-E315-4D82-B8C7-F7DA9D9E3A20}" destId="{F2FCA7D6-A3E8-4F5B-9BDB-A61734AC3415}" srcOrd="0" destOrd="0" presId="urn:microsoft.com/office/officeart/2005/8/layout/cycle6"/>
    <dgm:cxn modelId="{01BFC434-C404-45DF-867A-9A8FDB53D117}" type="presOf" srcId="{928DEC99-E642-467E-8971-DFD05E20AA28}" destId="{849C8414-5D60-4812-A2C0-BA4F351C8BDF}" srcOrd="0" destOrd="0" presId="urn:microsoft.com/office/officeart/2005/8/layout/cycle6"/>
    <dgm:cxn modelId="{CC36CDF8-C316-4500-9264-89BCC3B4B601}" type="presOf" srcId="{1191BCE5-D43C-4A4A-AD8A-D3F132B0BAFE}" destId="{57D94847-D574-4A25-B42B-09B6302728AB}" srcOrd="0" destOrd="0" presId="urn:microsoft.com/office/officeart/2005/8/layout/cycle6"/>
    <dgm:cxn modelId="{9A2CD50B-868F-486D-91B1-8547DB65F2A6}" type="presOf" srcId="{AB635935-432F-4AB8-B400-70EF3E548BFC}" destId="{D4B6D755-2AE8-4627-A2D1-67316915418E}" srcOrd="0" destOrd="0" presId="urn:microsoft.com/office/officeart/2005/8/layout/cycle6"/>
    <dgm:cxn modelId="{1FB6FB3B-16CE-409A-8E14-99D71764753D}" type="presOf" srcId="{730ACA89-1C90-4112-9567-500B1FDF8214}" destId="{44D4664D-4AAF-4CF2-B9E5-074CE8D90E6B}" srcOrd="0" destOrd="0" presId="urn:microsoft.com/office/officeart/2005/8/layout/cycle6"/>
    <dgm:cxn modelId="{715ACFBE-6500-41FB-AEF8-44824D63D3A0}" srcId="{1191BCE5-D43C-4A4A-AD8A-D3F132B0BAFE}" destId="{95F267D8-E25C-4C6B-B324-8C30979F02AA}" srcOrd="4" destOrd="0" parTransId="{24F4A800-9923-4551-A6C0-38F121646120}" sibTransId="{1B19CB22-2ABE-4B5B-9DC4-C66F3B951C29}"/>
    <dgm:cxn modelId="{7974A724-E73D-483D-A71A-DE45128D89CE}" type="presOf" srcId="{45B9767B-861A-4FA3-9474-6A7CDE1E1E60}" destId="{F40B0532-3D19-4FF9-885A-24A892957079}" srcOrd="0" destOrd="0" presId="urn:microsoft.com/office/officeart/2005/8/layout/cycle6"/>
    <dgm:cxn modelId="{766B14C9-1E39-486D-BC4D-CD371A15084F}" type="presOf" srcId="{D0D87E12-C721-4ED1-8FF5-393557EFD6FE}" destId="{5C891991-781F-479C-8E05-8EF246A54200}" srcOrd="0" destOrd="0" presId="urn:microsoft.com/office/officeart/2005/8/layout/cycle6"/>
    <dgm:cxn modelId="{7A67238F-1292-4926-BB49-2510AED6DE21}" srcId="{1191BCE5-D43C-4A4A-AD8A-D3F132B0BAFE}" destId="{3F983BB4-E315-4D82-B8C7-F7DA9D9E3A20}" srcOrd="1" destOrd="0" parTransId="{4A47F1A8-1E07-40C0-9D46-CEDE3870B601}" sibTransId="{45B9767B-861A-4FA3-9474-6A7CDE1E1E60}"/>
    <dgm:cxn modelId="{BDB7841B-EEC6-4FB3-8E03-10F231E86397}" type="presOf" srcId="{5B8C13B5-1397-4C94-AA9D-A9B080FA04FE}" destId="{DD82D4C2-3119-4FEA-B658-16CF5E4DA624}" srcOrd="0" destOrd="0" presId="urn:microsoft.com/office/officeart/2005/8/layout/cycle6"/>
    <dgm:cxn modelId="{7D1CA639-AD83-4DCE-ACC4-836365DA743F}" type="presOf" srcId="{836684CA-FFE5-4960-859A-4BE8EBC2B4E2}" destId="{2A111D21-D678-4FA2-AC76-D3BE1D27D985}" srcOrd="0" destOrd="0" presId="urn:microsoft.com/office/officeart/2005/8/layout/cycle6"/>
    <dgm:cxn modelId="{6D5186AC-7A9D-4013-9460-F5BE6E9B50C2}" srcId="{1191BCE5-D43C-4A4A-AD8A-D3F132B0BAFE}" destId="{928DEC99-E642-467E-8971-DFD05E20AA28}" srcOrd="2" destOrd="0" parTransId="{AF902B75-40E6-4230-9AC7-239D2DD7B065}" sibTransId="{D0D87E12-C721-4ED1-8FF5-393557EFD6FE}"/>
    <dgm:cxn modelId="{1F9FA2BB-DE83-47C8-B2AD-A3E509487851}" srcId="{1191BCE5-D43C-4A4A-AD8A-D3F132B0BAFE}" destId="{AB635935-432F-4AB8-B400-70EF3E548BFC}" srcOrd="0" destOrd="0" parTransId="{F3D78699-37D8-463B-931A-F01D42050910}" sibTransId="{730ACA89-1C90-4112-9567-500B1FDF8214}"/>
    <dgm:cxn modelId="{0D602B7E-E695-4DCE-826C-558438462C7E}" type="presParOf" srcId="{57D94847-D574-4A25-B42B-09B6302728AB}" destId="{D4B6D755-2AE8-4627-A2D1-67316915418E}" srcOrd="0" destOrd="0" presId="urn:microsoft.com/office/officeart/2005/8/layout/cycle6"/>
    <dgm:cxn modelId="{4EB246AC-1B2E-4256-B9A9-393271485ED9}" type="presParOf" srcId="{57D94847-D574-4A25-B42B-09B6302728AB}" destId="{4C9FA854-3AB7-43BB-BB4E-89072DFCA488}" srcOrd="1" destOrd="0" presId="urn:microsoft.com/office/officeart/2005/8/layout/cycle6"/>
    <dgm:cxn modelId="{BC907DB0-B338-4D22-B9E4-311C27B78448}" type="presParOf" srcId="{57D94847-D574-4A25-B42B-09B6302728AB}" destId="{44D4664D-4AAF-4CF2-B9E5-074CE8D90E6B}" srcOrd="2" destOrd="0" presId="urn:microsoft.com/office/officeart/2005/8/layout/cycle6"/>
    <dgm:cxn modelId="{F874549A-5247-4EDF-86A2-196084045583}" type="presParOf" srcId="{57D94847-D574-4A25-B42B-09B6302728AB}" destId="{F2FCA7D6-A3E8-4F5B-9BDB-A61734AC3415}" srcOrd="3" destOrd="0" presId="urn:microsoft.com/office/officeart/2005/8/layout/cycle6"/>
    <dgm:cxn modelId="{F2B20AF0-6218-43B7-B56E-6C57F6950181}" type="presParOf" srcId="{57D94847-D574-4A25-B42B-09B6302728AB}" destId="{DF906BAC-A95B-4C80-B9A5-0FD800FABE29}" srcOrd="4" destOrd="0" presId="urn:microsoft.com/office/officeart/2005/8/layout/cycle6"/>
    <dgm:cxn modelId="{E3B842F8-C7BC-44EF-AD00-63904B447F4A}" type="presParOf" srcId="{57D94847-D574-4A25-B42B-09B6302728AB}" destId="{F40B0532-3D19-4FF9-885A-24A892957079}" srcOrd="5" destOrd="0" presId="urn:microsoft.com/office/officeart/2005/8/layout/cycle6"/>
    <dgm:cxn modelId="{1E054CF2-5CA8-41C6-85D6-32BD23B0A7E0}" type="presParOf" srcId="{57D94847-D574-4A25-B42B-09B6302728AB}" destId="{849C8414-5D60-4812-A2C0-BA4F351C8BDF}" srcOrd="6" destOrd="0" presId="urn:microsoft.com/office/officeart/2005/8/layout/cycle6"/>
    <dgm:cxn modelId="{001E2539-6A6F-4723-BED7-484107DE1A85}" type="presParOf" srcId="{57D94847-D574-4A25-B42B-09B6302728AB}" destId="{33F15374-5B26-4ECE-BCCE-5BA3A7914BF0}" srcOrd="7" destOrd="0" presId="urn:microsoft.com/office/officeart/2005/8/layout/cycle6"/>
    <dgm:cxn modelId="{D3DF24BB-5867-45A4-B593-8ED6FE3C2B38}" type="presParOf" srcId="{57D94847-D574-4A25-B42B-09B6302728AB}" destId="{5C891991-781F-479C-8E05-8EF246A54200}" srcOrd="8" destOrd="0" presId="urn:microsoft.com/office/officeart/2005/8/layout/cycle6"/>
    <dgm:cxn modelId="{A2CDD37B-EF3A-45C0-AF98-2A5A15AA0D8F}" type="presParOf" srcId="{57D94847-D574-4A25-B42B-09B6302728AB}" destId="{DD82D4C2-3119-4FEA-B658-16CF5E4DA624}" srcOrd="9" destOrd="0" presId="urn:microsoft.com/office/officeart/2005/8/layout/cycle6"/>
    <dgm:cxn modelId="{8C6B58F3-98AF-4A28-9551-DBFC167B6B6A}" type="presParOf" srcId="{57D94847-D574-4A25-B42B-09B6302728AB}" destId="{F9E5AF37-E225-4C19-BF4E-CBED14304D67}" srcOrd="10" destOrd="0" presId="urn:microsoft.com/office/officeart/2005/8/layout/cycle6"/>
    <dgm:cxn modelId="{43C9510F-7114-4CD5-90A0-3ED7814A860C}" type="presParOf" srcId="{57D94847-D574-4A25-B42B-09B6302728AB}" destId="{2A111D21-D678-4FA2-AC76-D3BE1D27D985}" srcOrd="11" destOrd="0" presId="urn:microsoft.com/office/officeart/2005/8/layout/cycle6"/>
    <dgm:cxn modelId="{E57436FA-ECD2-4B9A-BD94-8BA9B64919CD}" type="presParOf" srcId="{57D94847-D574-4A25-B42B-09B6302728AB}" destId="{9F084431-82EA-49FF-9699-04673DBCC60E}" srcOrd="12" destOrd="0" presId="urn:microsoft.com/office/officeart/2005/8/layout/cycle6"/>
    <dgm:cxn modelId="{6756FA35-36FC-40B5-A43F-820C9FC21308}" type="presParOf" srcId="{57D94847-D574-4A25-B42B-09B6302728AB}" destId="{AE0BFC8C-2A73-4EAF-BEA8-ED3733DE0C60}" srcOrd="13" destOrd="0" presId="urn:microsoft.com/office/officeart/2005/8/layout/cycle6"/>
    <dgm:cxn modelId="{AD78E4D4-27AC-4E84-A94B-68390857301F}" type="presParOf" srcId="{57D94847-D574-4A25-B42B-09B6302728AB}" destId="{A372A188-4913-4678-952E-0D8A7DF20AAA}" srcOrd="14" destOrd="0" presId="urn:microsoft.com/office/officeart/2005/8/layout/cycle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2B7AC0-29A7-42D7-A4B0-AF98FE2A4D38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7854C44-2911-4488-BF28-F0AC53CA04FA}">
      <dgm:prSet phldrT="[Текст]"/>
      <dgm:spPr/>
      <dgm:t>
        <a:bodyPr/>
        <a:lstStyle/>
        <a:p>
          <a:r>
            <a:rPr lang="ru-RU" dirty="0" smtClean="0"/>
            <a:t>Благодарственные письма</a:t>
          </a:r>
          <a:endParaRPr lang="ru-RU" dirty="0"/>
        </a:p>
      </dgm:t>
    </dgm:pt>
    <dgm:pt modelId="{56867555-8E3F-4900-AFAD-F2E6BB465E03}" type="parTrans" cxnId="{27CD41AA-F238-4576-837A-1A1A72E3B717}">
      <dgm:prSet/>
      <dgm:spPr/>
      <dgm:t>
        <a:bodyPr/>
        <a:lstStyle/>
        <a:p>
          <a:endParaRPr lang="ru-RU"/>
        </a:p>
      </dgm:t>
    </dgm:pt>
    <dgm:pt modelId="{7C1D7142-0BB5-4652-8728-44730D07DD17}" type="sibTrans" cxnId="{27CD41AA-F238-4576-837A-1A1A72E3B717}">
      <dgm:prSet/>
      <dgm:spPr/>
      <dgm:t>
        <a:bodyPr/>
        <a:lstStyle/>
        <a:p>
          <a:endParaRPr lang="ru-RU"/>
        </a:p>
      </dgm:t>
    </dgm:pt>
    <dgm:pt modelId="{38D9B45C-AC00-41C5-A21C-AB302C5D08BC}">
      <dgm:prSet phldrT="[Текст]"/>
      <dgm:spPr/>
      <dgm:t>
        <a:bodyPr/>
        <a:lstStyle/>
        <a:p>
          <a:r>
            <a:rPr lang="ru-RU" dirty="0" smtClean="0"/>
            <a:t>Приглашения на мероприятия</a:t>
          </a:r>
          <a:endParaRPr lang="ru-RU" dirty="0"/>
        </a:p>
      </dgm:t>
    </dgm:pt>
    <dgm:pt modelId="{2EF6F80F-CDB1-45CE-8FD0-DBA48C067CBB}" type="parTrans" cxnId="{F131E3D7-322B-4FFF-B446-B740C710BF05}">
      <dgm:prSet/>
      <dgm:spPr/>
      <dgm:t>
        <a:bodyPr/>
        <a:lstStyle/>
        <a:p>
          <a:endParaRPr lang="ru-RU"/>
        </a:p>
      </dgm:t>
    </dgm:pt>
    <dgm:pt modelId="{0F4CB8A1-2F49-428D-A49C-6F66DD628C39}" type="sibTrans" cxnId="{F131E3D7-322B-4FFF-B446-B740C710BF05}">
      <dgm:prSet/>
      <dgm:spPr/>
      <dgm:t>
        <a:bodyPr/>
        <a:lstStyle/>
        <a:p>
          <a:endParaRPr lang="ru-RU"/>
        </a:p>
      </dgm:t>
    </dgm:pt>
    <dgm:pt modelId="{E72167C9-5A08-491E-82BA-0A7278A33C9E}">
      <dgm:prSet phldrT="[Текст]"/>
      <dgm:spPr/>
      <dgm:t>
        <a:bodyPr/>
        <a:lstStyle/>
        <a:p>
          <a:r>
            <a:rPr lang="ru-RU" dirty="0" smtClean="0"/>
            <a:t>Организация благодарственных встреч</a:t>
          </a:r>
          <a:endParaRPr lang="ru-RU" dirty="0"/>
        </a:p>
      </dgm:t>
    </dgm:pt>
    <dgm:pt modelId="{C129E27B-45C1-4BFD-A998-FC231B36D4C1}" type="parTrans" cxnId="{03EDA863-00CC-431D-B5FE-6F4A3E21BDDB}">
      <dgm:prSet/>
      <dgm:spPr/>
      <dgm:t>
        <a:bodyPr/>
        <a:lstStyle/>
        <a:p>
          <a:endParaRPr lang="ru-RU"/>
        </a:p>
      </dgm:t>
    </dgm:pt>
    <dgm:pt modelId="{4EE7656C-7ED8-4AF6-83E5-EFCA960F4F16}" type="sibTrans" cxnId="{03EDA863-00CC-431D-B5FE-6F4A3E21BDDB}">
      <dgm:prSet/>
      <dgm:spPr/>
      <dgm:t>
        <a:bodyPr/>
        <a:lstStyle/>
        <a:p>
          <a:endParaRPr lang="ru-RU"/>
        </a:p>
      </dgm:t>
    </dgm:pt>
    <dgm:pt modelId="{E0B26867-C736-493A-B0CB-C860E4404D49}">
      <dgm:prSet phldrT="[Текст]"/>
      <dgm:spPr/>
      <dgm:t>
        <a:bodyPr/>
        <a:lstStyle/>
        <a:p>
          <a:r>
            <a:rPr lang="ru-RU" dirty="0" smtClean="0"/>
            <a:t>Занесение  имен в почетный список, книгу</a:t>
          </a:r>
          <a:endParaRPr lang="ru-RU" dirty="0"/>
        </a:p>
      </dgm:t>
    </dgm:pt>
    <dgm:pt modelId="{58CA3E75-DA49-43FB-B31E-E17F106C8B7C}" type="parTrans" cxnId="{41F69508-0476-432C-B63F-506BBDA84116}">
      <dgm:prSet/>
      <dgm:spPr/>
      <dgm:t>
        <a:bodyPr/>
        <a:lstStyle/>
        <a:p>
          <a:endParaRPr lang="ru-RU"/>
        </a:p>
      </dgm:t>
    </dgm:pt>
    <dgm:pt modelId="{97E77628-4F4F-4EC9-9ACC-0F09027CBCE2}" type="sibTrans" cxnId="{41F69508-0476-432C-B63F-506BBDA84116}">
      <dgm:prSet/>
      <dgm:spPr/>
      <dgm:t>
        <a:bodyPr/>
        <a:lstStyle/>
        <a:p>
          <a:endParaRPr lang="ru-RU"/>
        </a:p>
      </dgm:t>
    </dgm:pt>
    <dgm:pt modelId="{A254CE2C-83BE-45BB-8ED2-6359133DF70D}" type="pres">
      <dgm:prSet presAssocID="{982B7AC0-29A7-42D7-A4B0-AF98FE2A4D3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ECB075-AF3E-4A93-8F98-988B7AEA0518}" type="pres">
      <dgm:prSet presAssocID="{37854C44-2911-4488-BF28-F0AC53CA04FA}" presName="circle1" presStyleLbl="node1" presStyleIdx="0" presStyleCnt="4"/>
      <dgm:spPr/>
    </dgm:pt>
    <dgm:pt modelId="{5E77D1DF-A8F2-4578-8A48-822E04991B6A}" type="pres">
      <dgm:prSet presAssocID="{37854C44-2911-4488-BF28-F0AC53CA04FA}" presName="space" presStyleCnt="0"/>
      <dgm:spPr/>
    </dgm:pt>
    <dgm:pt modelId="{A32FF5B6-4451-4EA2-9964-EF13450042D9}" type="pres">
      <dgm:prSet presAssocID="{37854C44-2911-4488-BF28-F0AC53CA04FA}" presName="rect1" presStyleLbl="alignAcc1" presStyleIdx="0" presStyleCnt="4"/>
      <dgm:spPr/>
      <dgm:t>
        <a:bodyPr/>
        <a:lstStyle/>
        <a:p>
          <a:endParaRPr lang="ru-RU"/>
        </a:p>
      </dgm:t>
    </dgm:pt>
    <dgm:pt modelId="{A67BE5DC-991B-4897-B4B1-9B2B7CFC420C}" type="pres">
      <dgm:prSet presAssocID="{38D9B45C-AC00-41C5-A21C-AB302C5D08BC}" presName="vertSpace2" presStyleLbl="node1" presStyleIdx="0" presStyleCnt="4"/>
      <dgm:spPr/>
    </dgm:pt>
    <dgm:pt modelId="{A8FB30B8-FFAB-4954-BBEE-0D9D43FCBD06}" type="pres">
      <dgm:prSet presAssocID="{38D9B45C-AC00-41C5-A21C-AB302C5D08BC}" presName="circle2" presStyleLbl="node1" presStyleIdx="1" presStyleCnt="4"/>
      <dgm:spPr/>
    </dgm:pt>
    <dgm:pt modelId="{D1960DB8-E37E-48E5-A6CB-F78A50FFE820}" type="pres">
      <dgm:prSet presAssocID="{38D9B45C-AC00-41C5-A21C-AB302C5D08BC}" presName="rect2" presStyleLbl="alignAcc1" presStyleIdx="1" presStyleCnt="4"/>
      <dgm:spPr/>
      <dgm:t>
        <a:bodyPr/>
        <a:lstStyle/>
        <a:p>
          <a:endParaRPr lang="ru-RU"/>
        </a:p>
      </dgm:t>
    </dgm:pt>
    <dgm:pt modelId="{995354D9-4ECA-41EE-8909-F160C7D3369F}" type="pres">
      <dgm:prSet presAssocID="{E72167C9-5A08-491E-82BA-0A7278A33C9E}" presName="vertSpace3" presStyleLbl="node1" presStyleIdx="1" presStyleCnt="4"/>
      <dgm:spPr/>
    </dgm:pt>
    <dgm:pt modelId="{7A8DFE24-25BC-42FE-8B0A-D542A28D941D}" type="pres">
      <dgm:prSet presAssocID="{E72167C9-5A08-491E-82BA-0A7278A33C9E}" presName="circle3" presStyleLbl="node1" presStyleIdx="2" presStyleCnt="4"/>
      <dgm:spPr/>
    </dgm:pt>
    <dgm:pt modelId="{33BDB520-D700-4B7C-9C1F-117DDEC8877F}" type="pres">
      <dgm:prSet presAssocID="{E72167C9-5A08-491E-82BA-0A7278A33C9E}" presName="rect3" presStyleLbl="alignAcc1" presStyleIdx="2" presStyleCnt="4" custLinFactNeighborX="752" custLinFactNeighborY="-3545"/>
      <dgm:spPr/>
      <dgm:t>
        <a:bodyPr/>
        <a:lstStyle/>
        <a:p>
          <a:endParaRPr lang="ru-RU"/>
        </a:p>
      </dgm:t>
    </dgm:pt>
    <dgm:pt modelId="{EA428A2C-BC4F-4E4C-A588-3FA1B4823F0E}" type="pres">
      <dgm:prSet presAssocID="{E0B26867-C736-493A-B0CB-C860E4404D49}" presName="vertSpace4" presStyleLbl="node1" presStyleIdx="2" presStyleCnt="4"/>
      <dgm:spPr/>
    </dgm:pt>
    <dgm:pt modelId="{51238DDD-514A-48FF-B559-EEB694496CBE}" type="pres">
      <dgm:prSet presAssocID="{E0B26867-C736-493A-B0CB-C860E4404D49}" presName="circle4" presStyleLbl="node1" presStyleIdx="3" presStyleCnt="4"/>
      <dgm:spPr/>
    </dgm:pt>
    <dgm:pt modelId="{EDCB9097-FDF9-43C1-96D7-3D6979539CF5}" type="pres">
      <dgm:prSet presAssocID="{E0B26867-C736-493A-B0CB-C860E4404D49}" presName="rect4" presStyleLbl="alignAcc1" presStyleIdx="3" presStyleCnt="4" custScaleX="99644" custScaleY="111064" custLinFactNeighborX="-649" custLinFactNeighborY="2139"/>
      <dgm:spPr/>
      <dgm:t>
        <a:bodyPr/>
        <a:lstStyle/>
        <a:p>
          <a:endParaRPr lang="ru-RU"/>
        </a:p>
      </dgm:t>
    </dgm:pt>
    <dgm:pt modelId="{ACAE2058-04EF-4409-9FE9-3F0F6CDBE79A}" type="pres">
      <dgm:prSet presAssocID="{37854C44-2911-4488-BF28-F0AC53CA04FA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EA8D5-5CE4-417C-AE78-1791CB95922B}" type="pres">
      <dgm:prSet presAssocID="{38D9B45C-AC00-41C5-A21C-AB302C5D08B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6AE8E-866B-4AB2-A69D-AF0B10CB7575}" type="pres">
      <dgm:prSet presAssocID="{E72167C9-5A08-491E-82BA-0A7278A33C9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DBC45-C139-448E-8827-92A29311A66C}" type="pres">
      <dgm:prSet presAssocID="{E0B26867-C736-493A-B0CB-C860E4404D4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53433-3001-4DAD-83D3-E0143D68B106}" type="presOf" srcId="{E72167C9-5A08-491E-82BA-0A7278A33C9E}" destId="{18B6AE8E-866B-4AB2-A69D-AF0B10CB7575}" srcOrd="1" destOrd="0" presId="urn:microsoft.com/office/officeart/2005/8/layout/target3"/>
    <dgm:cxn modelId="{F905DA17-EFD6-44B2-8132-EDBDB213179B}" type="presOf" srcId="{E72167C9-5A08-491E-82BA-0A7278A33C9E}" destId="{33BDB520-D700-4B7C-9C1F-117DDEC8877F}" srcOrd="0" destOrd="0" presId="urn:microsoft.com/office/officeart/2005/8/layout/target3"/>
    <dgm:cxn modelId="{96A777AF-C601-402A-AE71-B64835D2F82B}" type="presOf" srcId="{38D9B45C-AC00-41C5-A21C-AB302C5D08BC}" destId="{D1960DB8-E37E-48E5-A6CB-F78A50FFE820}" srcOrd="0" destOrd="0" presId="urn:microsoft.com/office/officeart/2005/8/layout/target3"/>
    <dgm:cxn modelId="{F131E3D7-322B-4FFF-B446-B740C710BF05}" srcId="{982B7AC0-29A7-42D7-A4B0-AF98FE2A4D38}" destId="{38D9B45C-AC00-41C5-A21C-AB302C5D08BC}" srcOrd="1" destOrd="0" parTransId="{2EF6F80F-CDB1-45CE-8FD0-DBA48C067CBB}" sibTransId="{0F4CB8A1-2F49-428D-A49C-6F66DD628C39}"/>
    <dgm:cxn modelId="{27CD41AA-F238-4576-837A-1A1A72E3B717}" srcId="{982B7AC0-29A7-42D7-A4B0-AF98FE2A4D38}" destId="{37854C44-2911-4488-BF28-F0AC53CA04FA}" srcOrd="0" destOrd="0" parTransId="{56867555-8E3F-4900-AFAD-F2E6BB465E03}" sibTransId="{7C1D7142-0BB5-4652-8728-44730D07DD17}"/>
    <dgm:cxn modelId="{C4C87FCE-9C50-43A5-8A60-FCE362532D42}" type="presOf" srcId="{E0B26867-C736-493A-B0CB-C860E4404D49}" destId="{A5ADBC45-C139-448E-8827-92A29311A66C}" srcOrd="1" destOrd="0" presId="urn:microsoft.com/office/officeart/2005/8/layout/target3"/>
    <dgm:cxn modelId="{2DA51F9C-7496-4C1D-962C-D727610CA6F7}" type="presOf" srcId="{E0B26867-C736-493A-B0CB-C860E4404D49}" destId="{EDCB9097-FDF9-43C1-96D7-3D6979539CF5}" srcOrd="0" destOrd="0" presId="urn:microsoft.com/office/officeart/2005/8/layout/target3"/>
    <dgm:cxn modelId="{DDC9FBC2-E124-42CE-86C0-887B5330ACD4}" type="presOf" srcId="{37854C44-2911-4488-BF28-F0AC53CA04FA}" destId="{A32FF5B6-4451-4EA2-9964-EF13450042D9}" srcOrd="0" destOrd="0" presId="urn:microsoft.com/office/officeart/2005/8/layout/target3"/>
    <dgm:cxn modelId="{E1335B2B-62CE-40D2-884F-AD17DF3409AE}" type="presOf" srcId="{38D9B45C-AC00-41C5-A21C-AB302C5D08BC}" destId="{285EA8D5-5CE4-417C-AE78-1791CB95922B}" srcOrd="1" destOrd="0" presId="urn:microsoft.com/office/officeart/2005/8/layout/target3"/>
    <dgm:cxn modelId="{06124FF5-158A-4AB8-9334-040CCFEEF0AE}" type="presOf" srcId="{982B7AC0-29A7-42D7-A4B0-AF98FE2A4D38}" destId="{A254CE2C-83BE-45BB-8ED2-6359133DF70D}" srcOrd="0" destOrd="0" presId="urn:microsoft.com/office/officeart/2005/8/layout/target3"/>
    <dgm:cxn modelId="{C5144F45-151D-46B5-B331-92EB96A5625E}" type="presOf" srcId="{37854C44-2911-4488-BF28-F0AC53CA04FA}" destId="{ACAE2058-04EF-4409-9FE9-3F0F6CDBE79A}" srcOrd="1" destOrd="0" presId="urn:microsoft.com/office/officeart/2005/8/layout/target3"/>
    <dgm:cxn modelId="{03EDA863-00CC-431D-B5FE-6F4A3E21BDDB}" srcId="{982B7AC0-29A7-42D7-A4B0-AF98FE2A4D38}" destId="{E72167C9-5A08-491E-82BA-0A7278A33C9E}" srcOrd="2" destOrd="0" parTransId="{C129E27B-45C1-4BFD-A998-FC231B36D4C1}" sibTransId="{4EE7656C-7ED8-4AF6-83E5-EFCA960F4F16}"/>
    <dgm:cxn modelId="{41F69508-0476-432C-B63F-506BBDA84116}" srcId="{982B7AC0-29A7-42D7-A4B0-AF98FE2A4D38}" destId="{E0B26867-C736-493A-B0CB-C860E4404D49}" srcOrd="3" destOrd="0" parTransId="{58CA3E75-DA49-43FB-B31E-E17F106C8B7C}" sibTransId="{97E77628-4F4F-4EC9-9ACC-0F09027CBCE2}"/>
    <dgm:cxn modelId="{0FD17CB6-9A95-44C3-9994-67DE2897BDCD}" type="presParOf" srcId="{A254CE2C-83BE-45BB-8ED2-6359133DF70D}" destId="{9FECB075-AF3E-4A93-8F98-988B7AEA0518}" srcOrd="0" destOrd="0" presId="urn:microsoft.com/office/officeart/2005/8/layout/target3"/>
    <dgm:cxn modelId="{9C97F50D-4CC0-450C-85CA-0EF5ED4B1941}" type="presParOf" srcId="{A254CE2C-83BE-45BB-8ED2-6359133DF70D}" destId="{5E77D1DF-A8F2-4578-8A48-822E04991B6A}" srcOrd="1" destOrd="0" presId="urn:microsoft.com/office/officeart/2005/8/layout/target3"/>
    <dgm:cxn modelId="{12F8CE4A-B5E6-42D3-B326-FC4B70C8ED45}" type="presParOf" srcId="{A254CE2C-83BE-45BB-8ED2-6359133DF70D}" destId="{A32FF5B6-4451-4EA2-9964-EF13450042D9}" srcOrd="2" destOrd="0" presId="urn:microsoft.com/office/officeart/2005/8/layout/target3"/>
    <dgm:cxn modelId="{2A9677F7-40C1-4B16-B84E-DFAF4DC2E601}" type="presParOf" srcId="{A254CE2C-83BE-45BB-8ED2-6359133DF70D}" destId="{A67BE5DC-991B-4897-B4B1-9B2B7CFC420C}" srcOrd="3" destOrd="0" presId="urn:microsoft.com/office/officeart/2005/8/layout/target3"/>
    <dgm:cxn modelId="{394B8894-4069-4736-B94D-8548A878FADD}" type="presParOf" srcId="{A254CE2C-83BE-45BB-8ED2-6359133DF70D}" destId="{A8FB30B8-FFAB-4954-BBEE-0D9D43FCBD06}" srcOrd="4" destOrd="0" presId="urn:microsoft.com/office/officeart/2005/8/layout/target3"/>
    <dgm:cxn modelId="{76E73BB7-4A16-46F1-B3C9-FDDD345823C3}" type="presParOf" srcId="{A254CE2C-83BE-45BB-8ED2-6359133DF70D}" destId="{D1960DB8-E37E-48E5-A6CB-F78A50FFE820}" srcOrd="5" destOrd="0" presId="urn:microsoft.com/office/officeart/2005/8/layout/target3"/>
    <dgm:cxn modelId="{27779E40-7CE0-49E4-BCE1-F7DD05252CE3}" type="presParOf" srcId="{A254CE2C-83BE-45BB-8ED2-6359133DF70D}" destId="{995354D9-4ECA-41EE-8909-F160C7D3369F}" srcOrd="6" destOrd="0" presId="urn:microsoft.com/office/officeart/2005/8/layout/target3"/>
    <dgm:cxn modelId="{7746E3BC-6BFD-45F2-9063-B598DF667227}" type="presParOf" srcId="{A254CE2C-83BE-45BB-8ED2-6359133DF70D}" destId="{7A8DFE24-25BC-42FE-8B0A-D542A28D941D}" srcOrd="7" destOrd="0" presId="urn:microsoft.com/office/officeart/2005/8/layout/target3"/>
    <dgm:cxn modelId="{2D2BE2AF-C171-47A7-B159-609B179F9FFA}" type="presParOf" srcId="{A254CE2C-83BE-45BB-8ED2-6359133DF70D}" destId="{33BDB520-D700-4B7C-9C1F-117DDEC8877F}" srcOrd="8" destOrd="0" presId="urn:microsoft.com/office/officeart/2005/8/layout/target3"/>
    <dgm:cxn modelId="{1B2369C8-BF38-4694-88D3-2AD00181D16F}" type="presParOf" srcId="{A254CE2C-83BE-45BB-8ED2-6359133DF70D}" destId="{EA428A2C-BC4F-4E4C-A588-3FA1B4823F0E}" srcOrd="9" destOrd="0" presId="urn:microsoft.com/office/officeart/2005/8/layout/target3"/>
    <dgm:cxn modelId="{11E8F266-E1FB-475B-B506-A8389A3E4DDC}" type="presParOf" srcId="{A254CE2C-83BE-45BB-8ED2-6359133DF70D}" destId="{51238DDD-514A-48FF-B559-EEB694496CBE}" srcOrd="10" destOrd="0" presId="urn:microsoft.com/office/officeart/2005/8/layout/target3"/>
    <dgm:cxn modelId="{14519508-D0E8-4660-AAD5-10FBE2FAE93C}" type="presParOf" srcId="{A254CE2C-83BE-45BB-8ED2-6359133DF70D}" destId="{EDCB9097-FDF9-43C1-96D7-3D6979539CF5}" srcOrd="11" destOrd="0" presId="urn:microsoft.com/office/officeart/2005/8/layout/target3"/>
    <dgm:cxn modelId="{61BE4F42-DF87-4B03-95B2-D5A3464E8ACE}" type="presParOf" srcId="{A254CE2C-83BE-45BB-8ED2-6359133DF70D}" destId="{ACAE2058-04EF-4409-9FE9-3F0F6CDBE79A}" srcOrd="12" destOrd="0" presId="urn:microsoft.com/office/officeart/2005/8/layout/target3"/>
    <dgm:cxn modelId="{81D73CE8-18EE-4272-93C5-6F68FF09AE70}" type="presParOf" srcId="{A254CE2C-83BE-45BB-8ED2-6359133DF70D}" destId="{285EA8D5-5CE4-417C-AE78-1791CB95922B}" srcOrd="13" destOrd="0" presId="urn:microsoft.com/office/officeart/2005/8/layout/target3"/>
    <dgm:cxn modelId="{F5592120-7124-415E-86B1-AC34522E29D1}" type="presParOf" srcId="{A254CE2C-83BE-45BB-8ED2-6359133DF70D}" destId="{18B6AE8E-866B-4AB2-A69D-AF0B10CB7575}" srcOrd="14" destOrd="0" presId="urn:microsoft.com/office/officeart/2005/8/layout/target3"/>
    <dgm:cxn modelId="{A59FF268-9960-401C-957B-D0FD3AC08FB5}" type="presParOf" srcId="{A254CE2C-83BE-45BB-8ED2-6359133DF70D}" destId="{A5ADBC45-C139-448E-8827-92A29311A66C}" srcOrd="15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61C-6279-4FA0-B91F-720B54F01F7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7310-647E-4206-A7E3-1BF1B26AD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фандрайзинг в сфере культуры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357298"/>
            <a:ext cx="70723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428860" y="2786058"/>
            <a:ext cx="578647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Технология     </a:t>
            </a:r>
            <a:r>
              <a:rPr lang="ru-RU" sz="36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фандрайзинга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3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Муниципальный опыт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5072074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Методист Муниципального бюджетного учреждения культуры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Межпоселенческая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централизованная клубная система Переволоцкого района»  Оренбургской области 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Слайковская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Инна Васильевна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1214422"/>
            <a:ext cx="57864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Благодарю за внимание!!!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Вопросы можно задать </a:t>
            </a:r>
            <a:endParaRPr lang="en-US" sz="2800" dirty="0" smtClean="0"/>
          </a:p>
          <a:p>
            <a:pPr algn="ctr"/>
            <a:r>
              <a:rPr lang="ru-RU" sz="2800" dirty="0" err="1" smtClean="0"/>
              <a:t>Слайковской</a:t>
            </a:r>
            <a:r>
              <a:rPr lang="ru-RU" sz="2800" dirty="0" smtClean="0"/>
              <a:t> Инне Васильевне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ru-RU" sz="2800" dirty="0" smtClean="0"/>
              <a:t>по телефону: 8-987-788-1495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/>
              <a:t>или на почту  </a:t>
            </a:r>
            <a:r>
              <a:rPr lang="en-US" sz="2800" dirty="0" smtClean="0"/>
              <a:t>strucha@gmail.com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Рисунок 14" descr="фандрайзинг в сфере культуры_1"/>
          <p:cNvPicPr/>
          <p:nvPr/>
        </p:nvPicPr>
        <p:blipFill>
          <a:blip r:embed="rId3" cstate="print"/>
          <a:srcRect l="14000" t="3226" r="18000"/>
          <a:stretch>
            <a:fillRect/>
          </a:stretch>
        </p:blipFill>
        <p:spPr bwMode="auto">
          <a:xfrm>
            <a:off x="642910" y="571480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3286116" y="642918"/>
            <a:ext cx="51435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cap="none" spc="0" dirty="0" err="1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fund</a:t>
            </a:r>
            <a:r>
              <a:rPr lang="ru-RU" sz="24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</a:t>
            </a:r>
            <a:r>
              <a:rPr lang="ru-RU" sz="24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средства</a:t>
            </a:r>
          </a:p>
          <a:p>
            <a:r>
              <a:rPr lang="ru-RU" sz="2400" b="1" cap="none" spc="0" dirty="0" err="1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raising</a:t>
            </a:r>
            <a:r>
              <a:rPr lang="ru-RU" sz="24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повышение, </a:t>
            </a:r>
            <a:r>
              <a:rPr lang="ru-RU" sz="24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привлечение </a:t>
            </a:r>
          </a:p>
          <a:p>
            <a:endParaRPr lang="ru-RU" sz="2400" b="1" cap="none" spc="0" dirty="0" smtClean="0">
              <a:ln w="12700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(приумножение </a:t>
            </a:r>
            <a:r>
              <a:rPr lang="ru-RU" sz="2400" b="1" cap="none" spc="0" dirty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имеющихся ресурсов </a:t>
            </a:r>
            <a:r>
              <a:rPr lang="ru-RU" sz="24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организации)</a:t>
            </a:r>
            <a:endParaRPr lang="ru-RU" sz="2400" b="1" cap="none" spc="0" dirty="0">
              <a:ln w="12700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4" name="Схема 23"/>
          <p:cNvGraphicFramePr/>
          <p:nvPr/>
        </p:nvGraphicFramePr>
        <p:xfrm>
          <a:off x="0" y="2714620"/>
          <a:ext cx="914400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3286116" y="4500570"/>
            <a:ext cx="25003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фандрайзер</a:t>
            </a:r>
            <a:endParaRPr lang="ru-RU" sz="2000" b="1" cap="all" spc="0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5786" y="3429000"/>
            <a:ext cx="77153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all" spc="0" dirty="0" err="1" smtClean="0">
                <a:ln w="0">
                  <a:noFill/>
                </a:ln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Фандрайзинг</a:t>
            </a:r>
            <a:r>
              <a:rPr lang="ru-RU" sz="2000" b="1" i="1" cap="all" spc="0" dirty="0" smtClean="0">
                <a:ln w="0">
                  <a:noFill/>
                </a:ln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 в сфере культуры </a:t>
            </a:r>
            <a:r>
              <a:rPr lang="ru-RU" sz="2000" b="1" cap="all" spc="0" dirty="0" smtClean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- </a:t>
            </a:r>
            <a:r>
              <a:rPr lang="ru-RU" sz="2000" b="1" cap="all" spc="0" dirty="0" smtClean="0">
                <a:ln w="0">
                  <a:noFill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это привлечение дополнительных ресурсов в учреждения культуры</a:t>
            </a:r>
            <a:endParaRPr lang="ru-RU" sz="2000" b="1" cap="all" spc="0" dirty="0">
              <a:ln w="0">
                <a:noFill/>
              </a:ln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571472" y="785794"/>
          <a:ext cx="792961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71736" y="0"/>
            <a:ext cx="33575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Ресурсы</a:t>
            </a:r>
            <a:endParaRPr lang="ru-RU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/>
        </p:nvGraphicFramePr>
        <p:xfrm>
          <a:off x="500034" y="1357298"/>
          <a:ext cx="8215370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28596" y="214290"/>
            <a:ext cx="79296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Источники  получения ресурсов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5572140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https://grants.culture.ru</a:t>
            </a:r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5572140"/>
            <a:ext cx="32147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(Тип конкурса, наименование и тип </a:t>
            </a:r>
            <a:r>
              <a:rPr lang="ru-RU" sz="1400" i="1" dirty="0" err="1" smtClean="0"/>
              <a:t>грантодателя</a:t>
            </a:r>
            <a:r>
              <a:rPr lang="ru-RU" sz="1400" i="1" dirty="0" smtClean="0"/>
              <a:t>, направления, регион, финансовый источник, сумма гранта)</a:t>
            </a:r>
            <a:endParaRPr lang="ru-RU" sz="1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500034" y="357166"/>
          <a:ext cx="819629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4" name="Схема 23"/>
          <p:cNvGraphicFramePr/>
          <p:nvPr/>
        </p:nvGraphicFramePr>
        <p:xfrm>
          <a:off x="714348" y="1071546"/>
          <a:ext cx="778674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571472" y="214291"/>
            <a:ext cx="85725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этапы </a:t>
            </a:r>
            <a:r>
              <a:rPr lang="ru-RU" sz="36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фандрайзинга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1538" y="357166"/>
            <a:ext cx="700092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ТЕХНОЛОГИИ ФАНДРАЙЗИНГА В СФЕРЕ КУЛЬТУРЫ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214414" y="1285860"/>
          <a:ext cx="640558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571480"/>
            <a:ext cx="7929618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Особенности </a:t>
            </a: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фандрайзинга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-это не просто поиски денег, а Ваша работа по решению конкретных проблем, для выполнения которой нужны деньги;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фандрайзинге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главное-не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деньги, а отношения( причем желательны долгосрочные отношения между  людьми);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-в центре всего процесса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фандрайзинга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человек (нужный человек в нужном месте в нужное время);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в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фандрайзинге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не вымогают деньги, а всегда предлагают что –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взамен: воодушевление тому, что может оказать поддержку организации.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2" y="428604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завершающем этапе важно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подвести итоги,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передать благодарности тем, кто оказал поддержку учреждению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культуры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142976" y="1357298"/>
          <a:ext cx="650085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331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INNA</cp:lastModifiedBy>
  <cp:revision>42</cp:revision>
  <dcterms:created xsi:type="dcterms:W3CDTF">2021-02-17T06:53:07Z</dcterms:created>
  <dcterms:modified xsi:type="dcterms:W3CDTF">2021-05-17T07:14:52Z</dcterms:modified>
</cp:coreProperties>
</file>