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041" y="-6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731029-3C2F-4BD0-81FC-73F99311F61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F0D320-879C-42CF-A3EA-5587423E5B19}" type="datetimeFigureOut">
              <a:rPr lang="ru-RU" smtClean="0"/>
              <a:t>27.09.2021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731029-3C2F-4BD0-81FC-73F99311F615}"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5F0D320-879C-42CF-A3EA-5587423E5B19}" type="datetimeFigureOut">
              <a:rPr lang="ru-RU" smtClean="0"/>
              <a:t>27.09.2021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B731029-3C2F-4BD0-81FC-73F99311F61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3429024"/>
          </a:xfrm>
        </p:spPr>
        <p:txBody>
          <a:bodyPr/>
          <a:lstStyle/>
          <a:p>
            <a:pPr algn="ctr"/>
            <a:r>
              <a:rPr lang="ru-RU" dirty="0" smtClean="0"/>
              <a:t>Мордовский национальный костюм</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Autofit/>
          </a:bodyPr>
          <a:lstStyle/>
          <a:p>
            <a:pPr algn="just"/>
            <a:r>
              <a:rPr lang="ru-RU" sz="2000" dirty="0" smtClean="0"/>
              <a:t>Непременной частью верхней распашной одежды были </a:t>
            </a:r>
            <a:r>
              <a:rPr lang="ru-RU" sz="2000" dirty="0" err="1" smtClean="0"/>
              <a:t>руця</a:t>
            </a:r>
            <a:r>
              <a:rPr lang="ru-RU" sz="2000" dirty="0" smtClean="0"/>
              <a:t> (у эрзи) и </a:t>
            </a:r>
            <a:r>
              <a:rPr lang="ru-RU" sz="2000" dirty="0" err="1" smtClean="0"/>
              <a:t>мушкас</a:t>
            </a:r>
            <a:r>
              <a:rPr lang="ru-RU" sz="2000" dirty="0" smtClean="0"/>
              <a:t> (у мокши). Ее шили из тонкого и хорошо отбеленного холста. </a:t>
            </a:r>
            <a:r>
              <a:rPr lang="ru-RU" sz="2000" dirty="0" err="1" smtClean="0"/>
              <a:t>Руця</a:t>
            </a:r>
            <a:r>
              <a:rPr lang="ru-RU" sz="2000" dirty="0" smtClean="0"/>
              <a:t> – праздничный элемент мордовского костюма, она же являлась обязательной частью ритуальной одежды. Полы как </a:t>
            </a:r>
            <a:r>
              <a:rPr lang="ru-RU" sz="2000" dirty="0" err="1" smtClean="0"/>
              <a:t>руци</a:t>
            </a:r>
            <a:r>
              <a:rPr lang="ru-RU" sz="2000" dirty="0" smtClean="0"/>
              <a:t>, так и </a:t>
            </a:r>
            <a:r>
              <a:rPr lang="ru-RU" sz="2000" dirty="0" err="1" smtClean="0"/>
              <a:t>мушкаса</a:t>
            </a:r>
            <a:r>
              <a:rPr lang="ru-RU" sz="2000" dirty="0" smtClean="0"/>
              <a:t> не соприкасались, оставляя открытым вышитый перед рубахи. Особые </a:t>
            </a:r>
            <a:r>
              <a:rPr lang="ru-RU" sz="2000" dirty="0" err="1" smtClean="0"/>
              <a:t>руци</a:t>
            </a:r>
            <a:r>
              <a:rPr lang="ru-RU" sz="2000" dirty="0" smtClean="0"/>
              <a:t>, отличавшиеся отделкой, имелись на все случаи жизни. В приданое невесты входила подвенечная </a:t>
            </a:r>
            <a:r>
              <a:rPr lang="ru-RU" sz="2000" dirty="0" err="1" smtClean="0"/>
              <a:t>руця</a:t>
            </a:r>
            <a:r>
              <a:rPr lang="ru-RU" sz="2000" dirty="0" smtClean="0"/>
              <a:t>, ее надевали на молодую впервые перед вкушением свадебной каши. Распространенные виды теплой одежды – кафтан из сукна (</a:t>
            </a:r>
            <a:r>
              <a:rPr lang="ru-RU" sz="2000" dirty="0" err="1" smtClean="0"/>
              <a:t>сумань</a:t>
            </a:r>
            <a:r>
              <a:rPr lang="ru-RU" sz="2000" dirty="0" smtClean="0"/>
              <a:t>) и овчинная шуба (мокш., </a:t>
            </a:r>
            <a:r>
              <a:rPr lang="ru-RU" sz="2000" dirty="0" err="1" smtClean="0"/>
              <a:t>эрз</a:t>
            </a:r>
            <a:r>
              <a:rPr lang="ru-RU" sz="2000" dirty="0" smtClean="0"/>
              <a:t>. ор). Исследователи предполагают, что последняя была древнейшим элементом одежды у мордвы (отсюда </a:t>
            </a:r>
            <a:r>
              <a:rPr lang="ru-RU" sz="2000" dirty="0" err="1" smtClean="0"/>
              <a:t>эрз</a:t>
            </a:r>
            <a:r>
              <a:rPr lang="ru-RU" sz="2000" dirty="0" smtClean="0"/>
              <a:t>. </a:t>
            </a:r>
            <a:r>
              <a:rPr lang="ru-RU" sz="2000" dirty="0" err="1" smtClean="0"/>
              <a:t>оршамопень</a:t>
            </a:r>
            <a:r>
              <a:rPr lang="ru-RU" sz="2000" dirty="0" smtClean="0"/>
              <a:t> – одежда, </a:t>
            </a:r>
            <a:r>
              <a:rPr lang="ru-RU" sz="2000" dirty="0" err="1" smtClean="0"/>
              <a:t>оршамс</a:t>
            </a:r>
            <a:r>
              <a:rPr lang="ru-RU" sz="2000" dirty="0" smtClean="0"/>
              <a:t> – одеть, одеваться). Чаще всего шубы шили из желтых овчин со сборами, как и кафтан. </a:t>
            </a:r>
            <a:endParaRPr lang="ru-RU"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786050" y="571480"/>
            <a:ext cx="4066527" cy="5867417"/>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rmAutofit fontScale="90000"/>
          </a:bodyPr>
          <a:lstStyle/>
          <a:p>
            <a:pPr algn="just"/>
            <a:r>
              <a:rPr lang="ru-RU" sz="2000" dirty="0" smtClean="0"/>
              <a:t>Более </a:t>
            </a:r>
            <a:r>
              <a:rPr lang="ru-RU" sz="2000" dirty="0" smtClean="0"/>
              <a:t>состоятельные семьи изготавливали шубы черного дубления, которые нередко крыли черным сукном. Праздничная шуба по подолу имела оторочку из </a:t>
            </a:r>
            <a:r>
              <a:rPr lang="ru-RU" sz="2000" dirty="0" smtClean="0"/>
              <a:t>овечьего меха.</a:t>
            </a:r>
            <a:br>
              <a:rPr lang="ru-RU" sz="2000" dirty="0" smtClean="0"/>
            </a:br>
            <a:r>
              <a:rPr lang="ru-RU" sz="2000" dirty="0" smtClean="0"/>
              <a:t> </a:t>
            </a:r>
            <a:br>
              <a:rPr lang="ru-RU" sz="2000" dirty="0" smtClean="0"/>
            </a:br>
            <a:r>
              <a:rPr lang="ru-RU" sz="2000" dirty="0" smtClean="0"/>
              <a:t/>
            </a:r>
            <a:br>
              <a:rPr lang="ru-RU" sz="2000" dirty="0" smtClean="0"/>
            </a:br>
            <a:r>
              <a:rPr lang="ru-RU" sz="2000" dirty="0" smtClean="0"/>
              <a:t>Повседневной обувью служили лапти (мокш. </a:t>
            </a:r>
            <a:r>
              <a:rPr lang="ru-RU" sz="2000" dirty="0" err="1" smtClean="0"/>
              <a:t>карьхть</a:t>
            </a:r>
            <a:r>
              <a:rPr lang="ru-RU" sz="2000" dirty="0" smtClean="0"/>
              <a:t>, </a:t>
            </a:r>
            <a:r>
              <a:rPr lang="ru-RU" sz="2000" dirty="0" err="1" smtClean="0"/>
              <a:t>эрз</a:t>
            </a:r>
            <a:r>
              <a:rPr lang="ru-RU" sz="2000" dirty="0" smtClean="0"/>
              <a:t>. </a:t>
            </a:r>
            <a:r>
              <a:rPr lang="ru-RU" sz="2000" dirty="0" err="1" smtClean="0"/>
              <a:t>карть</a:t>
            </a:r>
            <a:r>
              <a:rPr lang="ru-RU" sz="2000" dirty="0" smtClean="0"/>
              <a:t>) так называемого мордовского типа косого плетения, с низкими бортами. Эрзянки обертывали ноги белыми, </a:t>
            </a:r>
            <a:r>
              <a:rPr lang="ru-RU" sz="2000" dirty="0" err="1" smtClean="0"/>
              <a:t>мокшанки</a:t>
            </a:r>
            <a:r>
              <a:rPr lang="ru-RU" sz="2000" dirty="0" smtClean="0"/>
              <a:t> – белыми и черными онучами (</a:t>
            </a:r>
            <a:r>
              <a:rPr lang="ru-RU" sz="2000" dirty="0" err="1" smtClean="0"/>
              <a:t>пракстат</a:t>
            </a:r>
            <a:r>
              <a:rPr lang="ru-RU" sz="2000" dirty="0" smtClean="0"/>
              <a:t>). По праздникам мордовки носили кожаные сапожки, которые имели наглухо закрепленные сборы и острые носы, верх их зачастую обшивался красным сафьяном, а на тыльной стороне пяток медными гвоздиками изображалась бабочка. </a:t>
            </a:r>
            <a:r>
              <a:rPr lang="ru-RU" sz="2000" dirty="0" err="1" smtClean="0"/>
              <a:t>Мокшанки</a:t>
            </a:r>
            <a:r>
              <a:rPr lang="ru-RU" sz="2000" dirty="0" smtClean="0"/>
              <a:t> носили и теперь носят полосатые наколенники с геометрическим орнаментом, вязанные из шерсти (</a:t>
            </a:r>
            <a:r>
              <a:rPr lang="ru-RU" sz="2000" dirty="0" err="1" smtClean="0"/>
              <a:t>цюлкат</a:t>
            </a:r>
            <a:r>
              <a:rPr lang="ru-RU" sz="2000" dirty="0" smtClean="0"/>
              <a:t>). </a:t>
            </a:r>
            <a:endParaRPr lang="ru-RU" sz="2000" dirty="0"/>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rmAutofit fontScale="90000"/>
          </a:bodyPr>
          <a:lstStyle/>
          <a:p>
            <a:pPr algn="just"/>
            <a:r>
              <a:rPr lang="ru-RU" sz="2000" dirty="0" smtClean="0"/>
              <a:t>Основные компоненты мужского костюма – рубаха и штаны с узким шагом. Рубаху </a:t>
            </a:r>
            <a:r>
              <a:rPr lang="ru-RU" sz="2000" dirty="0" err="1" smtClean="0"/>
              <a:t>туникообразного</a:t>
            </a:r>
            <a:r>
              <a:rPr lang="ru-RU" sz="2000" dirty="0" smtClean="0"/>
              <a:t> покроя, без воротника, шили из белого холста. Ее носили всегда навыпуск, подпоясывая самотканым узким пояском или ремнем. Рубаха украшалась вышивкой, цветным и узорным тканьем, блесками по шейному и грудному вырезам, подолу и плечам. Летней мужской одеждой был также халат из холста </a:t>
            </a:r>
            <a:r>
              <a:rPr lang="ru-RU" sz="2000" dirty="0" err="1" smtClean="0"/>
              <a:t>туникообразного</a:t>
            </a:r>
            <a:r>
              <a:rPr lang="ru-RU" sz="2000" dirty="0" smtClean="0"/>
              <a:t> покроя, отделанный вышивкой по вороту, концам рукавов и полам. Осенью и весной мужчины, как и женщины, носили кафтан (</a:t>
            </a:r>
            <a:r>
              <a:rPr lang="ru-RU" sz="2000" dirty="0" err="1" smtClean="0"/>
              <a:t>сумань</a:t>
            </a:r>
            <a:r>
              <a:rPr lang="ru-RU" sz="2000" dirty="0" smtClean="0"/>
              <a:t>), сшитый в талию, и </a:t>
            </a:r>
            <a:r>
              <a:rPr lang="ru-RU" sz="2000" dirty="0" err="1" smtClean="0"/>
              <a:t>прямоспинный</a:t>
            </a:r>
            <a:r>
              <a:rPr lang="ru-RU" sz="2000" dirty="0" smtClean="0"/>
              <a:t> </a:t>
            </a:r>
            <a:r>
              <a:rPr lang="ru-RU" sz="2000" dirty="0" err="1" smtClean="0"/>
              <a:t>чапан</a:t>
            </a:r>
            <a:r>
              <a:rPr lang="ru-RU" sz="2000" dirty="0" smtClean="0"/>
              <a:t> из домотканого сукна коричневого цвета, зимой – овчинные шубы с отрезанной талией и сборами. В морозы, отправляясь в дальнюю дорогу, надевали сшитый из овчин длинный, с высоким воротником </a:t>
            </a:r>
            <a:r>
              <a:rPr lang="ru-RU" sz="2000" dirty="0" err="1" smtClean="0"/>
              <a:t>прямоспинный</a:t>
            </a:r>
            <a:r>
              <a:rPr lang="ru-RU" sz="2000" dirty="0" smtClean="0"/>
              <a:t> тулуп. Мужскими головными уборами были валяные шляпы белого и черного цветов, шапки из мерлушки и типа башкирского малахая из овчин, крытые сукном </a:t>
            </a:r>
            <a:endParaRPr lang="ru-RU" sz="2000" dirty="0"/>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2000264"/>
          </a:xfrm>
        </p:spPr>
        <p:txBody>
          <a:bodyPr>
            <a:normAutofit/>
          </a:bodyPr>
          <a:lstStyle/>
          <a:p>
            <a:r>
              <a:rPr lang="ru-RU" sz="2000" dirty="0" smtClean="0"/>
              <a:t>Источник: Мокшин Н.Ф. Одежда / Н.Ф. Мокшин, А.С. Лузгин // Мокшин Н.Ф. Мордва: мокша и эрзя / Н.Ф. Мокшин, А.С. Лузгин. – Саранск, 2008. – С. 99-111. </a:t>
            </a:r>
            <a:endParaRPr lang="ru-RU" sz="2000" dirty="0"/>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rmAutofit/>
          </a:bodyPr>
          <a:lstStyle/>
          <a:p>
            <a:pPr algn="just"/>
            <a:r>
              <a:rPr lang="ru-RU" sz="2000" dirty="0" smtClean="0"/>
              <a:t>Одежда у мордвы выступала в прошлом одним из заметных этнических определителей, отличавших ее от других народов. К общим чертам в женской одежде мордвы следует отнести белый холст как основной материал одежды, </a:t>
            </a:r>
            <a:r>
              <a:rPr lang="ru-RU" sz="2000" dirty="0" err="1" smtClean="0"/>
              <a:t>туникообразный</a:t>
            </a:r>
            <a:r>
              <a:rPr lang="ru-RU" sz="2000" dirty="0" smtClean="0"/>
              <a:t> покрой рубахи, верхнюю белую распашную одежду </a:t>
            </a:r>
            <a:r>
              <a:rPr lang="ru-RU" sz="2000" dirty="0" err="1" smtClean="0"/>
              <a:t>туникообразного</a:t>
            </a:r>
            <a:r>
              <a:rPr lang="ru-RU" sz="2000" dirty="0" smtClean="0"/>
              <a:t> покроя (</a:t>
            </a:r>
            <a:r>
              <a:rPr lang="ru-RU" sz="2000" dirty="0" err="1" smtClean="0"/>
              <a:t>эрз</a:t>
            </a:r>
            <a:r>
              <a:rPr lang="ru-RU" sz="2000" dirty="0" smtClean="0"/>
              <a:t>. </a:t>
            </a:r>
            <a:r>
              <a:rPr lang="ru-RU" sz="2000" dirty="0" err="1" smtClean="0"/>
              <a:t>руця</a:t>
            </a:r>
            <a:r>
              <a:rPr lang="ru-RU" sz="2000" dirty="0" smtClean="0"/>
              <a:t>, мокш. </a:t>
            </a:r>
            <a:r>
              <a:rPr lang="ru-RU" sz="2000" dirty="0" err="1" smtClean="0"/>
              <a:t>мушкас</a:t>
            </a:r>
            <a:r>
              <a:rPr lang="ru-RU" sz="2000" dirty="0" smtClean="0"/>
              <a:t>), отделку одежды плотной вышивкой, преимущественно из шерсти </a:t>
            </a:r>
            <a:r>
              <a:rPr lang="ru-RU" sz="2000" dirty="0" err="1" smtClean="0"/>
              <a:t>красно-кирпичного</a:t>
            </a:r>
            <a:r>
              <a:rPr lang="ru-RU" sz="2000" dirty="0" smtClean="0"/>
              <a:t> и черного цветов, украшения из металла, бисера и раковин (</a:t>
            </a:r>
            <a:r>
              <a:rPr lang="ru-RU" sz="2000" dirty="0" err="1" smtClean="0"/>
              <a:t>сюлгамы</a:t>
            </a:r>
            <a:r>
              <a:rPr lang="ru-RU" sz="2000" dirty="0" smtClean="0"/>
              <a:t>, ожерелья, и разнообразные подвески), плетеную из лыка обувь (так называемый мордовский тип лаптя), ременные оборы, сапоги «гармошкой», закрепленной наглухо, а также обычай обертывать ноги портянками и онучами так, чтобы они были ровными и толстыми. </a:t>
            </a:r>
            <a:endParaRPr lang="ru-RU" sz="2000"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4857784"/>
          </a:xfrm>
        </p:spPr>
        <p:txBody>
          <a:bodyPr>
            <a:normAutofit fontScale="90000"/>
          </a:bodyPr>
          <a:lstStyle/>
          <a:p>
            <a:pPr algn="just"/>
            <a:r>
              <a:rPr lang="ru-RU" sz="2000" dirty="0" smtClean="0"/>
              <a:t>В костюме мордвы-эрзи и мордвы-мокши имеются и специфические черты, присущие каждому их этих </a:t>
            </a:r>
            <a:r>
              <a:rPr lang="ru-RU" sz="2000" dirty="0" err="1" smtClean="0"/>
              <a:t>субэтносов</a:t>
            </a:r>
            <a:r>
              <a:rPr lang="ru-RU" sz="2000" dirty="0" smtClean="0"/>
              <a:t>. Для эрзи общими элементами являлись головные уборы на твердой основе – </a:t>
            </a:r>
            <a:r>
              <a:rPr lang="ru-RU" sz="2000" dirty="0" err="1" smtClean="0"/>
              <a:t>панго</a:t>
            </a:r>
            <a:r>
              <a:rPr lang="ru-RU" sz="2000" dirty="0" smtClean="0"/>
              <a:t>, набедренник с валиком или без него (</a:t>
            </a:r>
            <a:r>
              <a:rPr lang="ru-RU" sz="2000" dirty="0" err="1" smtClean="0"/>
              <a:t>пулакш</a:t>
            </a:r>
            <a:r>
              <a:rPr lang="ru-RU" sz="2000" dirty="0" smtClean="0"/>
              <a:t>, </a:t>
            </a:r>
            <a:r>
              <a:rPr lang="ru-RU" sz="2000" dirty="0" err="1" smtClean="0"/>
              <a:t>пулай</a:t>
            </a:r>
            <a:r>
              <a:rPr lang="ru-RU" sz="2000" dirty="0" smtClean="0"/>
              <a:t>, </a:t>
            </a:r>
            <a:r>
              <a:rPr lang="ru-RU" sz="2000" dirty="0" err="1" smtClean="0"/>
              <a:t>пулагай</a:t>
            </a:r>
            <a:r>
              <a:rPr lang="ru-RU" sz="2000" dirty="0" smtClean="0"/>
              <a:t>, </a:t>
            </a:r>
            <a:r>
              <a:rPr lang="ru-RU" sz="2000" dirty="0" err="1" smtClean="0"/>
              <a:t>пулокарск</a:t>
            </a:r>
            <a:r>
              <a:rPr lang="ru-RU" sz="2000" dirty="0" smtClean="0"/>
              <a:t>), для мокши – холщевые белые штаны (</a:t>
            </a:r>
            <a:r>
              <a:rPr lang="ru-RU" sz="2000" dirty="0" err="1" smtClean="0"/>
              <a:t>понкст</a:t>
            </a:r>
            <a:r>
              <a:rPr lang="ru-RU" sz="2000" dirty="0" smtClean="0"/>
              <a:t>) традиционного покроя длиной до щиколоток, надеваемые под рубаху и выглядывавшие из-под нее, бисерные воротники и нагрудники </a:t>
            </a:r>
            <a:r>
              <a:rPr lang="ru-RU" sz="2000" dirty="0" err="1" smtClean="0"/>
              <a:t>крганьберьф</a:t>
            </a:r>
            <a:r>
              <a:rPr lang="ru-RU" sz="2000" dirty="0" smtClean="0"/>
              <a:t>, </a:t>
            </a:r>
            <a:r>
              <a:rPr lang="ru-RU" sz="2000" dirty="0" err="1" smtClean="0"/>
              <a:t>сюлгамы</a:t>
            </a:r>
            <a:r>
              <a:rPr lang="ru-RU" sz="2000" dirty="0" smtClean="0"/>
              <a:t> </a:t>
            </a:r>
            <a:r>
              <a:rPr lang="ru-RU" sz="2000" dirty="0" err="1" smtClean="0"/>
              <a:t>мокшанского</a:t>
            </a:r>
            <a:r>
              <a:rPr lang="ru-RU" sz="2000" dirty="0" smtClean="0"/>
              <a:t> типа с медными треугольными основаниями, сложные своеобразные головные уборы, чаще всего двурогие, и традиционный способ обматывать голову платками или полотенцами, наколенники из черной и белой шерсти и др. Эрзянский и </a:t>
            </a:r>
            <a:r>
              <a:rPr lang="ru-RU" sz="2000" dirty="0" err="1" smtClean="0"/>
              <a:t>мокшанский</a:t>
            </a:r>
            <a:r>
              <a:rPr lang="ru-RU" sz="2000" dirty="0" smtClean="0"/>
              <a:t> подтипы мордовского костюма включают не менее полутора десятка разновидностей. </a:t>
            </a:r>
            <a:endParaRPr lang="ru-RU" sz="20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rmAutofit fontScale="90000"/>
          </a:bodyPr>
          <a:lstStyle/>
          <a:p>
            <a:r>
              <a:rPr lang="ru-RU" sz="2000" dirty="0" smtClean="0"/>
              <a:t>Основная часть женского костюма, как у мокши, так и у эрзи, – рубаха (</a:t>
            </a:r>
            <a:r>
              <a:rPr lang="ru-RU" sz="2000" dirty="0" err="1" smtClean="0"/>
              <a:t>панар</a:t>
            </a:r>
            <a:r>
              <a:rPr lang="ru-RU" sz="2000" dirty="0" smtClean="0"/>
              <a:t>) </a:t>
            </a:r>
            <a:r>
              <a:rPr lang="ru-RU" sz="2000" dirty="0" err="1" smtClean="0"/>
              <a:t>туникообразного</a:t>
            </a:r>
            <a:r>
              <a:rPr lang="ru-RU" sz="2000" dirty="0" smtClean="0"/>
              <a:t> покроя без воротника. Рубахи эрзянок и </a:t>
            </a:r>
            <a:r>
              <a:rPr lang="ru-RU" sz="2000" dirty="0" err="1" smtClean="0"/>
              <a:t>мокшанок</a:t>
            </a:r>
            <a:r>
              <a:rPr lang="ru-RU" sz="2000" dirty="0" smtClean="0"/>
              <a:t> различались по покрою и отделке. Эрзянки шили рубаху из двух полотнищ холста, перегнутых пополам и сшитых по продольной нитке, </a:t>
            </a:r>
            <a:r>
              <a:rPr lang="ru-RU" sz="2000" dirty="0" err="1" smtClean="0"/>
              <a:t>мокшанки</a:t>
            </a:r>
            <a:r>
              <a:rPr lang="ru-RU" sz="2000" dirty="0" smtClean="0"/>
              <a:t> – из перегнутой по перечной нити холста, к которой по бокам пришивались более короткие полотнища. Эрзянки носили рубаху иначе, чем </a:t>
            </a:r>
            <a:r>
              <a:rPr lang="ru-RU" sz="2000" dirty="0" err="1" smtClean="0"/>
              <a:t>мокшанки</a:t>
            </a:r>
            <a:r>
              <a:rPr lang="ru-RU" sz="2000" dirty="0" smtClean="0"/>
              <a:t>: у последних она была поддернута у пояса и не спускалась ниже колен, у первых – доходила почти до пят. </a:t>
            </a:r>
            <a:br>
              <a:rPr lang="ru-RU" sz="2000" dirty="0" smtClean="0"/>
            </a:br>
            <a:r>
              <a:rPr lang="ru-RU" sz="2000" dirty="0" smtClean="0"/>
              <a:t>Женскую рубаху носили с поясом (мокш., </a:t>
            </a:r>
            <a:r>
              <a:rPr lang="ru-RU" sz="2000" dirty="0" err="1" smtClean="0"/>
              <a:t>эрз</a:t>
            </a:r>
            <a:r>
              <a:rPr lang="ru-RU" sz="2000" dirty="0" smtClean="0"/>
              <a:t>. </a:t>
            </a:r>
            <a:r>
              <a:rPr lang="ru-RU" sz="2000" dirty="0" err="1" smtClean="0"/>
              <a:t>каркс</a:t>
            </a:r>
            <a:r>
              <a:rPr lang="ru-RU" sz="2000" dirty="0" smtClean="0"/>
              <a:t>), на котором закреплялись парные подвески (мокш. </a:t>
            </a:r>
            <a:r>
              <a:rPr lang="ru-RU" sz="2000" dirty="0" err="1" smtClean="0"/>
              <a:t>каркс</a:t>
            </a:r>
            <a:r>
              <a:rPr lang="ru-RU" sz="2000" dirty="0" smtClean="0"/>
              <a:t> </a:t>
            </a:r>
            <a:r>
              <a:rPr lang="ru-RU" sz="2000" dirty="0" err="1" smtClean="0"/>
              <a:t>секонят</a:t>
            </a:r>
            <a:r>
              <a:rPr lang="ru-RU" sz="2000" dirty="0" smtClean="0"/>
              <a:t>, сект, </a:t>
            </a:r>
            <a:r>
              <a:rPr lang="ru-RU" sz="2000" dirty="0" err="1" smtClean="0"/>
              <a:t>цект</a:t>
            </a:r>
            <a:r>
              <a:rPr lang="ru-RU" sz="2000" dirty="0" smtClean="0"/>
              <a:t>). Сложным поясным украшением, присущим лишь мордве-эрзе, являлся </a:t>
            </a:r>
            <a:r>
              <a:rPr lang="ru-RU" sz="2000" dirty="0" err="1" smtClean="0"/>
              <a:t>пулай</a:t>
            </a:r>
            <a:r>
              <a:rPr lang="ru-RU" sz="2000" dirty="0" smtClean="0"/>
              <a:t>. Впервые девушки надевали его в день совершеннолетия, после чего он считался обязательным элементом женского костюма вплоть до глубокой старости. Праздничный </a:t>
            </a:r>
            <a:r>
              <a:rPr lang="ru-RU" sz="2000" dirty="0" err="1" smtClean="0"/>
              <a:t>пулай</a:t>
            </a:r>
            <a:r>
              <a:rPr lang="ru-RU" sz="2000" dirty="0" smtClean="0"/>
              <a:t> особенно богато украшался раковинами каури, цепочками, медными пуговицами, бляшками, </a:t>
            </a:r>
            <a:r>
              <a:rPr lang="ru-RU" sz="2000" dirty="0" err="1" smtClean="0"/>
              <a:t>снизками</a:t>
            </a:r>
            <a:r>
              <a:rPr lang="ru-RU" sz="2000" dirty="0" smtClean="0"/>
              <a:t> разноцветного бисера. </a:t>
            </a:r>
            <a:endParaRPr lang="ru-RU" sz="20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784636" y="571480"/>
            <a:ext cx="5800592" cy="5766066"/>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rmAutofit fontScale="90000"/>
          </a:bodyPr>
          <a:lstStyle/>
          <a:p>
            <a:pPr algn="just"/>
            <a:r>
              <a:rPr lang="ru-RU" sz="2000" dirty="0" smtClean="0"/>
              <a:t>Четкий и удивительно гармоничный рисунок валика – верхней его части – оттенялся прикрепленной к нижнему его краю длинной цветной (черной, красной, зеленой или синей) бахромой из шерсти с кистями по бокам. Этот своеобразный </a:t>
            </a:r>
            <a:r>
              <a:rPr lang="ru-RU" sz="2000" dirty="0" err="1" smtClean="0"/>
              <a:t>назадник</a:t>
            </a:r>
            <a:r>
              <a:rPr lang="ru-RU" sz="2000" dirty="0" smtClean="0"/>
              <a:t>, носимый на поясе, был, по-видимому, реликтом какой-то чрезвычайно архаичной женской поясной одежды, превратившейся позднее в украшение. Обязательное дополнение традиционного женского костюма – передник с грудной или без нее. </a:t>
            </a:r>
            <a:r>
              <a:rPr lang="ru-RU" sz="2000" dirty="0" err="1" smtClean="0"/>
              <a:t>Женщины-мокшанки</a:t>
            </a:r>
            <a:r>
              <a:rPr lang="ru-RU" sz="2000" dirty="0" smtClean="0"/>
              <a:t> носили передник с рукавами (</a:t>
            </a:r>
            <a:r>
              <a:rPr lang="ru-RU" sz="2000" dirty="0" err="1" smtClean="0"/>
              <a:t>запон</a:t>
            </a:r>
            <a:r>
              <a:rPr lang="ru-RU" sz="2000" dirty="0" smtClean="0"/>
              <a:t>, </a:t>
            </a:r>
            <a:r>
              <a:rPr lang="ru-RU" sz="2000" dirty="0" err="1" smtClean="0"/>
              <a:t>сапоне</a:t>
            </a:r>
            <a:r>
              <a:rPr lang="ru-RU" sz="2000" dirty="0" smtClean="0"/>
              <a:t>). Мордовская рубаха, особенно праздничная, украшалась вышивкой, включавшей в себя, в основном, четыре цвета: черный с синим оттенком и темно-красный как основные тона, желтый и зеленый – для расцвечивания узора. Вышивание было не только обязательным, но и любимым занятием мордовских девушек, которым они проводили много времени </a:t>
            </a:r>
            <a:endParaRPr lang="ru-RU" sz="2000"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500034" y="1142984"/>
            <a:ext cx="8014782" cy="4786346"/>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5429288"/>
          </a:xfrm>
        </p:spPr>
        <p:txBody>
          <a:bodyPr>
            <a:normAutofit/>
          </a:bodyPr>
          <a:lstStyle/>
          <a:p>
            <a:pPr algn="just"/>
            <a:r>
              <a:rPr lang="ru-RU" sz="2000" dirty="0" smtClean="0"/>
              <a:t>Особая роль в национальном женском костюме отводилась головным уборам, они строго соответствовали возрасту, семейному положению, были взаимосвязаны с традиционным типом костюма. Женские головные уборы эрзи (</a:t>
            </a:r>
            <a:r>
              <a:rPr lang="ru-RU" sz="2000" dirty="0" err="1" smtClean="0"/>
              <a:t>панго</a:t>
            </a:r>
            <a:r>
              <a:rPr lang="ru-RU" sz="2000" dirty="0" smtClean="0"/>
              <a:t> сорока, </a:t>
            </a:r>
            <a:r>
              <a:rPr lang="ru-RU" sz="2000" dirty="0" err="1" smtClean="0"/>
              <a:t>сорка</a:t>
            </a:r>
            <a:r>
              <a:rPr lang="ru-RU" sz="2000" dirty="0" smtClean="0"/>
              <a:t> </a:t>
            </a:r>
            <a:r>
              <a:rPr lang="ru-RU" sz="2000" dirty="0" err="1" smtClean="0"/>
              <a:t>шлиган</a:t>
            </a:r>
            <a:r>
              <a:rPr lang="ru-RU" sz="2000" dirty="0" smtClean="0"/>
              <a:t>) были высокими, делались на твердой основе и имели варианты форм в виде цилиндра, полуцилиндра, конуса. Остов убора состоял из луба или бересты. </a:t>
            </a:r>
            <a:r>
              <a:rPr lang="ru-RU" sz="2000" dirty="0" err="1" smtClean="0"/>
              <a:t>Мокшанские</a:t>
            </a:r>
            <a:r>
              <a:rPr lang="ru-RU" sz="2000" dirty="0" smtClean="0"/>
              <a:t> головные уборы (</a:t>
            </a:r>
            <a:r>
              <a:rPr lang="ru-RU" sz="2000" dirty="0" err="1" smtClean="0"/>
              <a:t>панга</a:t>
            </a:r>
            <a:r>
              <a:rPr lang="ru-RU" sz="2000" dirty="0" smtClean="0"/>
              <a:t>, </a:t>
            </a:r>
            <a:r>
              <a:rPr lang="ru-RU" sz="2000" dirty="0" err="1" smtClean="0"/>
              <a:t>златной</a:t>
            </a:r>
            <a:r>
              <a:rPr lang="ru-RU" sz="2000" dirty="0" smtClean="0"/>
              <a:t>), род мягкого чепца </a:t>
            </a:r>
            <a:r>
              <a:rPr lang="ru-RU" sz="2000" dirty="0" err="1" smtClean="0"/>
              <a:t>трепециевидной</a:t>
            </a:r>
            <a:r>
              <a:rPr lang="ru-RU" sz="2000" dirty="0" smtClean="0"/>
              <a:t> формы, состояли из двух-трех частей. Были распространены уборы типа полотенца или платка. Обычно форму убора, а также способ </a:t>
            </a:r>
            <a:r>
              <a:rPr lang="ru-RU" sz="2000" dirty="0" err="1" smtClean="0"/>
              <a:t>повязывания</a:t>
            </a:r>
            <a:r>
              <a:rPr lang="ru-RU" sz="2000" dirty="0" smtClean="0"/>
              <a:t> головных полотенец и платков определяла прическа. Характерно, что кое-где у замужних женщин она напоминала рога </a:t>
            </a:r>
            <a:r>
              <a:rPr lang="ru-RU" sz="2000" dirty="0" err="1" smtClean="0"/>
              <a:t>кодафкс</a:t>
            </a:r>
            <a:r>
              <a:rPr lang="ru-RU" sz="2000" dirty="0" smtClean="0"/>
              <a:t> (мокш.), </a:t>
            </a:r>
            <a:r>
              <a:rPr lang="ru-RU" sz="2000" dirty="0" err="1" smtClean="0"/>
              <a:t>кодавск</a:t>
            </a:r>
            <a:r>
              <a:rPr lang="ru-RU" sz="2000" dirty="0" smtClean="0"/>
              <a:t> (</a:t>
            </a:r>
            <a:r>
              <a:rPr lang="ru-RU" sz="2000" dirty="0" err="1" smtClean="0"/>
              <a:t>эрз</a:t>
            </a:r>
            <a:r>
              <a:rPr lang="ru-RU" sz="2000" dirty="0" smtClean="0"/>
              <a:t>.) </a:t>
            </a:r>
            <a:endParaRPr lang="ru-RU" sz="2000"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643174" y="642918"/>
            <a:ext cx="3786214" cy="5771057"/>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55</TotalTime>
  <Words>972</Words>
  <Application>Microsoft Office PowerPoint</Application>
  <PresentationFormat>Экран (4:3)</PresentationFormat>
  <Paragraphs>10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Аспект</vt:lpstr>
      <vt:lpstr>Мордовский национальный костюм</vt:lpstr>
      <vt:lpstr>Одежда у мордвы выступала в прошлом одним из заметных этнических определителей, отличавших ее от других народов. К общим чертам в женской одежде мордвы следует отнести белый холст как основной материал одежды, туникообразный покрой рубахи, верхнюю белую распашную одежду туникообразного покроя (эрз. руця, мокш. мушкас), отделку одежды плотной вышивкой, преимущественно из шерсти красно-кирпичного и черного цветов, украшения из металла, бисера и раковин (сюлгамы, ожерелья, и разнообразные подвески), плетеную из лыка обувь (так называемый мордовский тип лаптя), ременные оборы, сапоги «гармошкой», закрепленной наглухо, а также обычай обертывать ноги портянками и онучами так, чтобы они были ровными и толстыми. </vt:lpstr>
      <vt:lpstr>В костюме мордвы-эрзи и мордвы-мокши имеются и специфические черты, присущие каждому их этих субэтносов. Для эрзи общими элементами являлись головные уборы на твердой основе – панго, набедренник с валиком или без него (пулакш, пулай, пулагай, пулокарск), для мокши – холщевые белые штаны (понкст) традиционного покроя длиной до щиколоток, надеваемые под рубаху и выглядывавшие из-под нее, бисерные воротники и нагрудники крганьберьф, сюлгамы мокшанского типа с медными треугольными основаниями, сложные своеобразные головные уборы, чаще всего двурогие, и традиционный способ обматывать голову платками или полотенцами, наколенники из черной и белой шерсти и др. Эрзянский и мокшанский подтипы мордовского костюма включают не менее полутора десятка разновидностей. </vt:lpstr>
      <vt:lpstr>Основная часть женского костюма, как у мокши, так и у эрзи, – рубаха (панар) туникообразного покроя без воротника. Рубахи эрзянок и мокшанок различались по покрою и отделке. Эрзянки шили рубаху из двух полотнищ холста, перегнутых пополам и сшитых по продольной нитке, мокшанки – из перегнутой по перечной нити холста, к которой по бокам пришивались более короткие полотнища. Эрзянки носили рубаху иначе, чем мокшанки: у последних она была поддернута у пояса и не спускалась ниже колен, у первых – доходила почти до пят.  Женскую рубаху носили с поясом (мокш., эрз. каркс), на котором закреплялись парные подвески (мокш. каркс секонят, сект, цект). Сложным поясным украшением, присущим лишь мордве-эрзе, являлся пулай. Впервые девушки надевали его в день совершеннолетия, после чего он считался обязательным элементом женского костюма вплоть до глубокой старости. Праздничный пулай особенно богато украшался раковинами каури, цепочками, медными пуговицами, бляшками, снизками разноцветного бисера. </vt:lpstr>
      <vt:lpstr>Слайд 5</vt:lpstr>
      <vt:lpstr>Четкий и удивительно гармоничный рисунок валика – верхней его части – оттенялся прикрепленной к нижнему его краю длинной цветной (черной, красной, зеленой или синей) бахромой из шерсти с кистями по бокам. Этот своеобразный назадник, носимый на поясе, был, по-видимому, реликтом какой-то чрезвычайно архаичной женской поясной одежды, превратившейся позднее в украшение. Обязательное дополнение традиционного женского костюма – передник с грудной или без нее. Женщины-мокшанки носили передник с рукавами (запон, сапоне). Мордовская рубаха, особенно праздничная, украшалась вышивкой, включавшей в себя, в основном, четыре цвета: черный с синим оттенком и темно-красный как основные тона, желтый и зеленый – для расцвечивания узора. Вышивание было не только обязательным, но и любимым занятием мордовских девушек, которым они проводили много времени </vt:lpstr>
      <vt:lpstr>Слайд 7</vt:lpstr>
      <vt:lpstr>Особая роль в национальном женском костюме отводилась головным уборам, они строго соответствовали возрасту, семейному положению, были взаимосвязаны с традиционным типом костюма. Женские головные уборы эрзи (панго сорока, сорка шлиган) были высокими, делались на твердой основе и имели варианты форм в виде цилиндра, полуцилиндра, конуса. Остов убора состоял из луба или бересты. Мокшанские головные уборы (панга, златной), род мягкого чепца трепециевидной формы, состояли из двух-трех частей. Были распространены уборы типа полотенца или платка. Обычно форму убора, а также способ повязывания головных полотенец и платков определяла прическа. Характерно, что кое-где у замужних женщин она напоминала рога кодафкс (мокш.), кодавск (эрз.) </vt:lpstr>
      <vt:lpstr>Слайд 9</vt:lpstr>
      <vt:lpstr>Непременной частью верхней распашной одежды были руця (у эрзи) и мушкас (у мокши). Ее шили из тонкого и хорошо отбеленного холста. Руця – праздничный элемент мордовского костюма, она же являлась обязательной частью ритуальной одежды. Полы как руци, так и мушкаса не соприкасались, оставляя открытым вышитый перед рубахи. Особые руци, отличавшиеся отделкой, имелись на все случаи жизни. В приданое невесты входила подвенечная руця, ее надевали на молодую впервые перед вкушением свадебной каши. Распространенные виды теплой одежды – кафтан из сукна (сумань) и овчинная шуба (мокш., эрз. ор). Исследователи предполагают, что последняя была древнейшим элементом одежды у мордвы (отсюда эрз. оршамопень – одежда, оршамс – одеть, одеваться). Чаще всего шубы шили из желтых овчин со сборами, как и кафтан. </vt:lpstr>
      <vt:lpstr>Слайд 11</vt:lpstr>
      <vt:lpstr>Более состоятельные семьи изготавливали шубы черного дубления, которые нередко крыли черным сукном. Праздничная шуба по подолу имела оторочку из овечьего меха.    Повседневной обувью служили лапти (мокш. карьхть, эрз. карть) так называемого мордовского типа косого плетения, с низкими бортами. Эрзянки обертывали ноги белыми, мокшанки – белыми и черными онучами (пракстат). По праздникам мордовки носили кожаные сапожки, которые имели наглухо закрепленные сборы и острые носы, верх их зачастую обшивался красным сафьяном, а на тыльной стороне пяток медными гвоздиками изображалась бабочка. Мокшанки носили и теперь носят полосатые наколенники с геометрическим орнаментом, вязанные из шерсти (цюлкат). </vt:lpstr>
      <vt:lpstr>Основные компоненты мужского костюма – рубаха и штаны с узким шагом. Рубаху туникообразного покроя, без воротника, шили из белого холста. Ее носили всегда навыпуск, подпоясывая самотканым узким пояском или ремнем. Рубаха украшалась вышивкой, цветным и узорным тканьем, блесками по шейному и грудному вырезам, подолу и плечам. Летней мужской одеждой был также халат из холста туникообразного покроя, отделанный вышивкой по вороту, концам рукавов и полам. Осенью и весной мужчины, как и женщины, носили кафтан (сумань), сшитый в талию, и прямоспинный чапан из домотканого сукна коричневого цвета, зимой – овчинные шубы с отрезанной талией и сборами. В морозы, отправляясь в дальнюю дорогу, надевали сшитый из овчин длинный, с высоким воротником прямоспинный тулуп. Мужскими головными уборами были валяные шляпы белого и черного цветов, шапки из мерлушки и типа башкирского малахая из овчин, крытые сукном </vt:lpstr>
      <vt:lpstr>Источник: Мокшин Н.Ф. Одежда / Н.Ф. Мокшин, А.С. Лузгин // Мокшин Н.Ф. Мордва: мокша и эрзя / Н.Ф. Мокшин, А.С. Лузгин. – Саранск, 2008. – С. 99-111.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Мордовский национальный костюм</dc:title>
  <dc:creator>polz</dc:creator>
  <cp:lastModifiedBy>polz</cp:lastModifiedBy>
  <cp:revision>4</cp:revision>
  <dcterms:created xsi:type="dcterms:W3CDTF">2021-09-27T04:57:28Z</dcterms:created>
  <dcterms:modified xsi:type="dcterms:W3CDTF">2021-09-27T05:53:09Z</dcterms:modified>
</cp:coreProperties>
</file>