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9" r:id="rId5"/>
    <p:sldId id="258" r:id="rId6"/>
    <p:sldId id="260" r:id="rId7"/>
    <p:sldId id="272" r:id="rId8"/>
    <p:sldId id="261" r:id="rId9"/>
    <p:sldId id="270" r:id="rId10"/>
    <p:sldId id="259" r:id="rId11"/>
    <p:sldId id="262" r:id="rId12"/>
    <p:sldId id="271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2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97484D-108A-47DE-BF9E-3AA640E2FD37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B27885-D5C7-419F-81EB-A3E4C8A420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4714908"/>
          </a:xfrm>
        </p:spPr>
        <p:txBody>
          <a:bodyPr/>
          <a:lstStyle/>
          <a:p>
            <a:r>
              <a:rPr lang="ru-RU" dirty="0" smtClean="0"/>
              <a:t>Онлайн- презентация «Конструкция и декоративное убранство мордовского традиционного жилища»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smtClean="0"/>
              <a:t>При семейных разделах она часто выделялась женатому сыну или доставалась одному из братьев хозяина, и в этих случаях иногда отрывалась от старой избы и переносилась на новую усадьбу или ставилась на старой отцовской усадьбе отдельно. К горнице прирубали или пристраивали из плетня сени, и на усадьбе вместо одного </a:t>
            </a:r>
            <a:r>
              <a:rPr lang="ru-RU" dirty="0" err="1" smtClean="0"/>
              <a:t>трехраздельного</a:t>
            </a:r>
            <a:r>
              <a:rPr lang="ru-RU" dirty="0" smtClean="0"/>
              <a:t> дома появлялось уже два </a:t>
            </a:r>
            <a:r>
              <a:rPr lang="ru-RU" dirty="0" err="1" smtClean="0"/>
              <a:t>двухраздельных</a:t>
            </a:r>
            <a:r>
              <a:rPr lang="ru-RU" dirty="0" smtClean="0"/>
              <a:t> дома. Таким образом, </a:t>
            </a:r>
            <a:r>
              <a:rPr lang="ru-RU" dirty="0" err="1" smtClean="0"/>
              <a:t>трехраздельный</a:t>
            </a:r>
            <a:r>
              <a:rPr lang="ru-RU" dirty="0" smtClean="0"/>
              <a:t> дом в XIX - первой половине XX в. бытовал как у мокши, так и у эрзи, но более характерен он был для эрзи. Кроме сеней, к дому приделывали чулан. В отличие от сеней, которые делали без потолка, чулан часто имел потолок. Чердачное помещение чулана использовалось для хранения редко употребляемой домашней утвари и разных орудий (прялка, ткацкий станок, цеп, серпы и т.п.).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smtClean="0"/>
              <a:t>Дома-пятистенки (мокш. - </a:t>
            </a:r>
            <a:r>
              <a:rPr lang="ru-RU" dirty="0" err="1" smtClean="0"/>
              <a:t>кафта</a:t>
            </a:r>
            <a:r>
              <a:rPr lang="ru-RU" dirty="0" smtClean="0"/>
              <a:t> </a:t>
            </a:r>
            <a:r>
              <a:rPr lang="ru-RU" dirty="0" err="1" smtClean="0"/>
              <a:t>кудт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кавто</a:t>
            </a:r>
            <a:r>
              <a:rPr lang="ru-RU" dirty="0" smtClean="0"/>
              <a:t> </a:t>
            </a:r>
            <a:r>
              <a:rPr lang="ru-RU" dirty="0" err="1" smtClean="0"/>
              <a:t>кудот</a:t>
            </a:r>
            <a:r>
              <a:rPr lang="ru-RU" dirty="0" smtClean="0"/>
              <a:t>) и дома с приделами - довольно позднее явление, результат русского влияния. В конце XIX - начале XX в. их строили лишь зажиточные крестьяне. В таких домах жили обычно родственные семьи из распавшейся большой семьи. Пятистенок имел вид длинной, вытянутой по улице постройки в восемь окон под одной крышей. В таком доме имелись с двух сторон отдельные входы, при доме были два двора с самостоятельными воротами. Для мордовского традиционного жилища характерны следующие виды внутренней планировки. У мордвы мокши преобладала южнорусская планировка (восточного и западного подтипа), при котором русская печь стояла в дальнем углу избы, а ее устье было обращено к окну боковой стены. Красный угол находился справа или слева от двери.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74609" cy="56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42"/>
            <a:ext cx="8305800" cy="5786478"/>
          </a:xfrm>
        </p:spPr>
        <p:txBody>
          <a:bodyPr/>
          <a:lstStyle/>
          <a:p>
            <a:r>
              <a:rPr lang="ru-RU" dirty="0" smtClean="0"/>
              <a:t>Такой план в 1920-х г. встречался уже редко, преимущественно в избах, топившихся </a:t>
            </a:r>
            <a:r>
              <a:rPr lang="ru-RU" dirty="0" err="1" smtClean="0"/>
              <a:t>почерному</a:t>
            </a:r>
            <a:r>
              <a:rPr lang="ru-RU" dirty="0" smtClean="0"/>
              <a:t>. В современной этнографической литературе этот план принято называть восточным подтипом южнорусского плана. В преобладающем большинстве </a:t>
            </a:r>
            <a:r>
              <a:rPr lang="ru-RU" dirty="0" err="1" smtClean="0"/>
              <a:t>мокшанских</a:t>
            </a:r>
            <a:r>
              <a:rPr lang="ru-RU" dirty="0" smtClean="0"/>
              <a:t> изб в XIX и первой четверти XX в. печь стояла, как и в южнорусских, в одном из дальних углов, чаще всего в левом, против двери, но ее устье было обращено к окнам в боковой стене. Красным же углом в избе, как и при восточном подтипе южнорусского плана, был угол около двери, по диагонали от печи. Этот план аналогичен западному подтипу южнорусского плана, который был распространен у русского населения Мордовского края. Однако мордовское население считало такую планировку исконно мордовской и предпочитало ее как наиболее удобную. При такой планировке население держало зимой в избе скотину между печью и задней стеной, где оставалось свободное пространство.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7166"/>
            <a:ext cx="8305800" cy="5929354"/>
          </a:xfrm>
        </p:spPr>
        <p:txBody>
          <a:bodyPr/>
          <a:lstStyle/>
          <a:p>
            <a:r>
              <a:rPr lang="ru-RU" dirty="0" smtClean="0"/>
              <a:t>В начале XX в. у мордвы-мокши часто встречались избы, в которых печь находилась в одном из углов около двери и челом была обращена к окнам передней стены, выходившей на улицу. Дом с такой планировкой обычно стоял перпендикулярно улице, т.е. был повернут к ней своим коньком. Красным углом в этих избах был один из дальних углов против двери, но так же, как в первом и втором </a:t>
            </a:r>
            <a:r>
              <a:rPr lang="ru-RU" dirty="0" err="1" smtClean="0"/>
              <a:t>планВо</a:t>
            </a:r>
            <a:r>
              <a:rPr lang="ru-RU" dirty="0" smtClean="0"/>
              <a:t> внутренней планировке современного мордовского жилища преобладает среднерусский план, который, распространяясь из северо-восточных районов Республики Мордовия, уже повсеместно вытесняет южнорусскую планировку. И в </a:t>
            </a:r>
            <a:r>
              <a:rPr lang="ru-RU" dirty="0" err="1" smtClean="0"/>
              <a:t>мокшанских</a:t>
            </a:r>
            <a:r>
              <a:rPr lang="ru-RU" dirty="0" smtClean="0"/>
              <a:t>, и в эрзянских жилищах встречается иногда и западнорусский план. В ряде случаев он представляет собой позднее явление, так как удобен для выделения кухни. Во многих новых домах традиционной планировки теперь не придерживаются; печь и стол потеряли свое устойчивое расположение; их ставят не только в различных углах избы, но иногда и посередине. ах, расположенный по диагонали от печи.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42"/>
            <a:ext cx="8305800" cy="5786478"/>
          </a:xfrm>
        </p:spPr>
        <p:txBody>
          <a:bodyPr/>
          <a:lstStyle/>
          <a:p>
            <a:r>
              <a:rPr lang="ru-RU" dirty="0" smtClean="0"/>
              <a:t>Для внутренней планировки мордовского жилища Мордовии были свойственны дощатые нары (мокш. - </a:t>
            </a:r>
            <a:r>
              <a:rPr lang="ru-RU" dirty="0" err="1" smtClean="0"/>
              <a:t>эзем</a:t>
            </a:r>
            <a:r>
              <a:rPr lang="ru-RU" dirty="0" smtClean="0"/>
              <a:t> </a:t>
            </a:r>
            <a:r>
              <a:rPr lang="ru-RU" dirty="0" err="1" smtClean="0"/>
              <a:t>ланга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эзем</a:t>
            </a:r>
            <a:r>
              <a:rPr lang="ru-RU" dirty="0" smtClean="0"/>
              <a:t> </a:t>
            </a:r>
            <a:r>
              <a:rPr lang="ru-RU" dirty="0" err="1" smtClean="0"/>
              <a:t>ланго</a:t>
            </a:r>
            <a:r>
              <a:rPr lang="ru-RU" dirty="0" smtClean="0"/>
              <a:t>), дощатый настил (мокш. - </a:t>
            </a:r>
            <a:r>
              <a:rPr lang="ru-RU" dirty="0" err="1" smtClean="0"/>
              <a:t>кершпиль</a:t>
            </a:r>
            <a:r>
              <a:rPr lang="ru-RU" dirty="0" smtClean="0"/>
              <a:t>). Нары занимали всю переднюю стену избы; позднее их стали делать только в переднем углу и женской половине. Нары покрывались войлоком и цветным узорным покрывалом. Пространство под нарами служило для хранения различной домашней утвари. Для старой </a:t>
            </a:r>
            <a:r>
              <a:rPr lang="ru-RU" dirty="0" err="1" smtClean="0"/>
              <a:t>мокшанской</a:t>
            </a:r>
            <a:r>
              <a:rPr lang="ru-RU" dirty="0" smtClean="0"/>
              <a:t> избы был характерен </a:t>
            </a:r>
            <a:r>
              <a:rPr lang="ru-RU" dirty="0" err="1" smtClean="0"/>
              <a:t>кершпель</a:t>
            </a:r>
            <a:r>
              <a:rPr lang="ru-RU" i="1" dirty="0" smtClean="0"/>
              <a:t> - </a:t>
            </a:r>
            <a:r>
              <a:rPr lang="ru-RU" dirty="0" smtClean="0"/>
              <a:t>дощатый настил в виде нар на высоте 30-35 см от пола. Ширина его - 1-1,5 м, а в длину он занимал все пространство между печью и задней стеной, где находилась дверь. Настил был сделан из поперечных досок, которые не были закреплены и свободно поднимались. А так как пол под настилом зачастую отсутствовал, то пространство под </a:t>
            </a:r>
            <a:r>
              <a:rPr lang="ru-RU" dirty="0" err="1" smtClean="0"/>
              <a:t>кершпилем</a:t>
            </a:r>
            <a:r>
              <a:rPr lang="ru-RU" dirty="0" smtClean="0"/>
              <a:t>, обшитое со всех сторон досками, представляло собой своеобразное подполье, куда хозяева ссыпали на зиму картофель.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smtClean="0"/>
              <a:t>Вдоль стен мордовской избы шли неподвижные лавки. Лавка, примыкавшая к печи, называлась "</a:t>
            </a:r>
            <a:r>
              <a:rPr lang="ru-RU" dirty="0" err="1" smtClean="0"/>
              <a:t>мргаэзем</a:t>
            </a:r>
            <a:r>
              <a:rPr lang="ru-RU" dirty="0" smtClean="0"/>
              <a:t>" (мокш.), "</a:t>
            </a:r>
            <a:r>
              <a:rPr lang="ru-RU" dirty="0" err="1" smtClean="0"/>
              <a:t>морга-эзем</a:t>
            </a:r>
            <a:r>
              <a:rPr lang="ru-RU" dirty="0" smtClean="0"/>
              <a:t>" (</a:t>
            </a:r>
            <a:r>
              <a:rPr lang="ru-RU" dirty="0" err="1" smtClean="0"/>
              <a:t>эрз</a:t>
            </a:r>
            <a:r>
              <a:rPr lang="ru-RU" dirty="0" smtClean="0"/>
              <a:t>.), а над ними пристраивались полки (мокш. - </a:t>
            </a:r>
            <a:r>
              <a:rPr lang="ru-RU" dirty="0" err="1" smtClean="0"/>
              <a:t>лавцяланга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лавцяланго</a:t>
            </a:r>
            <a:r>
              <a:rPr lang="ru-RU" dirty="0" smtClean="0"/>
              <a:t>).</a:t>
            </a:r>
            <a:r>
              <a:rPr lang="ru-RU" i="1" dirty="0" smtClean="0"/>
              <a:t> </a:t>
            </a:r>
            <a:r>
              <a:rPr lang="ru-RU" dirty="0" smtClean="0"/>
              <a:t>Дальний конец "</a:t>
            </a:r>
            <a:r>
              <a:rPr lang="ru-RU" dirty="0" err="1" smtClean="0"/>
              <a:t>мрга-эзем</a:t>
            </a:r>
            <a:r>
              <a:rPr lang="ru-RU" dirty="0" smtClean="0"/>
              <a:t>" обычно был зашит внизу досками, а сверху имелось отверстие с крышкой. Этот ящик заменял шкаф и назывался "</a:t>
            </a:r>
            <a:r>
              <a:rPr lang="ru-RU" dirty="0" err="1" smtClean="0"/>
              <a:t>потмар</a:t>
            </a:r>
            <a:r>
              <a:rPr lang="ru-RU" dirty="0" smtClean="0"/>
              <a:t>". Иногда его делали более высоким в виде стола с дверцами. В нем хранили мелкую посуду и небольшие запасы хлеба и других продуктов. В настоящее время вместо него пользуются отдельным шкафчиком для посуды или буфетом.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 smtClean="0"/>
              <a:t>В 1970-1980-е гг. внутренняя планировка жилища мордвы постепенно менялась. Для нее характерны фабричная мебель, столы обычно покрывались клеенкой или скатертью. Жилые комнаты в зависимости от их назначения обставлялись также неодинаково. Обстановка кухни, как правило, бывала довольно скромная. Если имелась печь, то около нее устраивалась узкая неподвижная лавка, где стояли ведра с водой. Над ней на стене висела полка для посуды. Появлялись предметы нового быта (электроплитки, посуда и т.п.). </a:t>
            </a:r>
            <a:r>
              <a:rPr lang="ru-RU" dirty="0" err="1" smtClean="0"/>
              <a:t>Поиному</a:t>
            </a:r>
            <a:r>
              <a:rPr lang="ru-RU" dirty="0" smtClean="0"/>
              <a:t> обставлялась передняя комната. Видимо, в силу ее назначения убранство комнаты претерпело значительно больше изменений. Сюда, в первую очередь, ставили шкафы для одежды и книг, диваны, кровати, телевизор, настенные часы. На окна вешали занавески. Новым декоративным элементом в мордовской избе были цветы на окнах.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Марина Николаевна Романова  из Отдела археологии и этнографии Научно-исследовательского института гуманитарных наук  при Правительстве Республики Мордовия и Любовь Николаевна </a:t>
            </a:r>
            <a:r>
              <a:rPr lang="ru-RU" dirty="0" err="1" smtClean="0"/>
              <a:t>Щанкина</a:t>
            </a:r>
            <a:r>
              <a:rPr lang="ru-RU" dirty="0" smtClean="0"/>
              <a:t>, к. и. н.Российская академия наук, Институт этнологии и антропологии им. Н.Н. Миклухо-Маклая рассмотрели в своей работе «Планировка и внутреннее обустройство жилища мордвы …» характерные особенности и специфику мордовского жилища. В свой презентации мы представим наиболее её интересные моменты, проиллюстрировав их фотографиями из открытых источников.  </a:t>
            </a:r>
          </a:p>
          <a:p>
            <a:endParaRPr lang="ru-RU" b="1" dirty="0" smtClean="0"/>
          </a:p>
          <a:p>
            <a:r>
              <a:rPr lang="ru-RU" dirty="0" smtClean="0"/>
              <a:t>                                Приятного чтения!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smtClean="0"/>
              <a:t>Традиционное жилище мордвы было в основном двух типов: </a:t>
            </a:r>
            <a:r>
              <a:rPr lang="ru-RU" dirty="0" err="1" smtClean="0"/>
              <a:t>двухраздельное</a:t>
            </a:r>
            <a:r>
              <a:rPr lang="ru-RU" dirty="0" smtClean="0"/>
              <a:t> и </a:t>
            </a:r>
            <a:r>
              <a:rPr lang="ru-RU" dirty="0" err="1" smtClean="0"/>
              <a:t>трехраздельное</a:t>
            </a:r>
            <a:r>
              <a:rPr lang="ru-RU" dirty="0" smtClean="0"/>
              <a:t>. </a:t>
            </a:r>
            <a:r>
              <a:rPr lang="ru-RU" dirty="0" err="1" smtClean="0"/>
              <a:t>Двухраздельный</a:t>
            </a:r>
            <a:r>
              <a:rPr lang="ru-RU" dirty="0" smtClean="0"/>
              <a:t> дом существовал у мордвы в XIX - начале XX в. Он состоял из жилой избы (мокш. - </a:t>
            </a:r>
            <a:r>
              <a:rPr lang="ru-RU" dirty="0" err="1" smtClean="0"/>
              <a:t>куд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кудо</a:t>
            </a:r>
            <a:r>
              <a:rPr lang="ru-RU" dirty="0" smtClean="0"/>
              <a:t>) и сеней (мокш. - </a:t>
            </a:r>
            <a:r>
              <a:rPr lang="ru-RU" dirty="0" err="1" smtClean="0"/>
              <a:t>кудонголь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кудыкелькс</a:t>
            </a:r>
            <a:r>
              <a:rPr lang="ru-RU" dirty="0" smtClean="0"/>
              <a:t>). В таких домах, как правило, жили малосемейные, бездетные, одинокие и менее обеспеченные люди. По отношению к улице </a:t>
            </a:r>
            <a:r>
              <a:rPr lang="ru-RU" dirty="0" err="1" smtClean="0"/>
              <a:t>двухраздельное</a:t>
            </a:r>
            <a:r>
              <a:rPr lang="ru-RU" dirty="0" smtClean="0"/>
              <a:t> жилище располагалось различно. В эрзянских населенных пунктах изба стояла обычно перпендикулярно улице, сени находились за избой, а вход в них был сбоку, чаще всего со двора. Если же изба стояла параллельно улице, что бывало чаще в </a:t>
            </a:r>
            <a:r>
              <a:rPr lang="ru-RU" dirty="0" err="1" smtClean="0"/>
              <a:t>мокшанских</a:t>
            </a:r>
            <a:r>
              <a:rPr lang="ru-RU" dirty="0" smtClean="0"/>
              <a:t> селах Сени чаще всего бывали бревенчатыми или тесовыми, а иногда и глинобитными, но обязательно с дощатыми полами. В летнее время сени служили местом для сна.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444240" cy="23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5353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err="1" smtClean="0"/>
              <a:t>Трехраздельный</a:t>
            </a:r>
            <a:r>
              <a:rPr lang="ru-RU" dirty="0" smtClean="0"/>
              <a:t> дом состоял из передней избы (мокш. - </a:t>
            </a:r>
            <a:r>
              <a:rPr lang="ru-RU" dirty="0" err="1" smtClean="0"/>
              <a:t>ингольце</a:t>
            </a:r>
            <a:r>
              <a:rPr lang="ru-RU" dirty="0" smtClean="0"/>
              <a:t> </a:t>
            </a:r>
            <a:r>
              <a:rPr lang="ru-RU" dirty="0" err="1" smtClean="0"/>
              <a:t>куд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икеле</a:t>
            </a:r>
            <a:r>
              <a:rPr lang="ru-RU" dirty="0" smtClean="0"/>
              <a:t> </a:t>
            </a:r>
            <a:r>
              <a:rPr lang="ru-RU" dirty="0" err="1" smtClean="0"/>
              <a:t>кудо</a:t>
            </a:r>
            <a:r>
              <a:rPr lang="ru-RU" dirty="0" smtClean="0"/>
              <a:t>), служившей в качестве горницы, задней избы (мокш. - </a:t>
            </a:r>
            <a:r>
              <a:rPr lang="ru-RU" dirty="0" err="1" smtClean="0"/>
              <a:t>фталце</a:t>
            </a:r>
            <a:r>
              <a:rPr lang="ru-RU" dirty="0" smtClean="0"/>
              <a:t> </a:t>
            </a:r>
            <a:r>
              <a:rPr lang="ru-RU" dirty="0" err="1" smtClean="0"/>
              <a:t>куд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удало </a:t>
            </a:r>
            <a:r>
              <a:rPr lang="ru-RU" dirty="0" err="1" smtClean="0"/>
              <a:t>кудо</a:t>
            </a:r>
            <a:r>
              <a:rPr lang="ru-RU" dirty="0" smtClean="0"/>
              <a:t>) и сеней (мокш. - </a:t>
            </a:r>
            <a:r>
              <a:rPr lang="ru-RU" dirty="0" err="1" smtClean="0"/>
              <a:t>кудонголь</a:t>
            </a:r>
            <a:r>
              <a:rPr lang="ru-RU" dirty="0" smtClean="0"/>
              <a:t>, </a:t>
            </a:r>
            <a:r>
              <a:rPr lang="ru-RU" dirty="0" err="1" smtClean="0"/>
              <a:t>эрз</a:t>
            </a:r>
            <a:r>
              <a:rPr lang="ru-RU" dirty="0" smtClean="0"/>
              <a:t>. - </a:t>
            </a:r>
            <a:r>
              <a:rPr lang="ru-RU" dirty="0" err="1" smtClean="0"/>
              <a:t>кудыкелькс</a:t>
            </a:r>
            <a:r>
              <a:rPr lang="ru-RU" dirty="0" smtClean="0"/>
              <a:t>). </a:t>
            </a:r>
            <a:r>
              <a:rPr lang="ru-RU" dirty="0" err="1" smtClean="0"/>
              <a:t>Трехраздельный</a:t>
            </a:r>
            <a:r>
              <a:rPr lang="ru-RU" dirty="0" smtClean="0"/>
              <a:t> тип жилища стал известен для мордвы довольно рано. Об этом свидетельствует один из документов, относящийся к XVII в., в котором приводится опись двора и пожитков </a:t>
            </a:r>
            <a:r>
              <a:rPr lang="ru-RU" dirty="0" err="1" smtClean="0"/>
              <a:t>кадомского</a:t>
            </a:r>
            <a:r>
              <a:rPr lang="ru-RU" dirty="0" smtClean="0"/>
              <a:t> посадского Никифора </a:t>
            </a:r>
            <a:r>
              <a:rPr lang="ru-RU" dirty="0" err="1" smtClean="0"/>
              <a:t>Ржевкина</a:t>
            </a:r>
            <a:r>
              <a:rPr lang="ru-RU" dirty="0" smtClean="0"/>
              <a:t>: "На дворе у Никифора хоромное строение таково: изба, перед нею клеть на подклети, промеж них сени, амбар, две </a:t>
            </a:r>
            <a:r>
              <a:rPr lang="ru-RU" dirty="0" err="1" smtClean="0"/>
              <a:t>сенницы</a:t>
            </a:r>
            <a:r>
              <a:rPr lang="ru-RU" dirty="0" smtClean="0"/>
              <a:t>, баня, да около двора городьба заметная и ворота чанные". Этот тип жилища, вероятно, заимствован у русских, что подтверждается также русской </a:t>
            </a:r>
            <a:r>
              <a:rPr lang="ru-RU" dirty="0" smtClean="0"/>
              <a:t>терминологией.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smtClean="0"/>
              <a:t>В XIX в. у мордвы он известен также в нескольких вариантах: "изба - сени - клеть", "изба - сени - изба", "</a:t>
            </a:r>
            <a:r>
              <a:rPr lang="ru-RU" dirty="0" err="1" smtClean="0"/>
              <a:t>изба</a:t>
            </a:r>
            <a:r>
              <a:rPr lang="ru-RU" dirty="0" smtClean="0"/>
              <a:t> - </a:t>
            </a:r>
            <a:r>
              <a:rPr lang="ru-RU" dirty="0" err="1" smtClean="0"/>
              <a:t>изба</a:t>
            </a:r>
            <a:r>
              <a:rPr lang="ru-RU" dirty="0" smtClean="0"/>
              <a:t> - сени" и др. Бытование подобных жилищ у народов Поволжья К.И. Козлова связывает с длительным существованием в этом регионе больших патриархальных семей. Если изба была постоянным жилищем для всей семьи во все времена года и отапливалась, то горница использовалась по-разному. Иногда в ней жила семья родственников, например женатый сын или брат главы семьи, в других случаях она считалась "чистой", парадной комнатой, но значительно чаще служила местом хранения утвари и мелких хозяйственных вещей, отчасти продуктов, и только в летнее время была спальней. Процент изб с чистой половиной был не везде одинаков, а в некоторых селах их совсем не было.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1089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85794"/>
            <a:ext cx="8305800" cy="5500726"/>
          </a:xfrm>
        </p:spPr>
        <p:txBody>
          <a:bodyPr/>
          <a:lstStyle/>
          <a:p>
            <a:r>
              <a:rPr lang="ru-RU" dirty="0" err="1" smtClean="0"/>
              <a:t>Трехраздельные</a:t>
            </a:r>
            <a:r>
              <a:rPr lang="ru-RU" dirty="0" smtClean="0"/>
              <a:t> дома чаще всего стояли перпендикулярно улице, и горница находилась через сени за избой, значительно реже она стояла впереди или в одну линию с избой. Такое положение горницы упоминается в свадебном мордовском причитании, когда девушка, выходя замуж и прощаясь с домом родителей, пела: "</a:t>
            </a:r>
            <a:r>
              <a:rPr lang="ru-RU" dirty="0" err="1" smtClean="0"/>
              <a:t>Тейне</a:t>
            </a:r>
            <a:r>
              <a:rPr lang="ru-RU" dirty="0" smtClean="0"/>
              <a:t> </a:t>
            </a:r>
            <a:r>
              <a:rPr lang="ru-RU" dirty="0" err="1" smtClean="0"/>
              <a:t>аньцек</a:t>
            </a:r>
            <a:r>
              <a:rPr lang="ru-RU" dirty="0" smtClean="0"/>
              <a:t> </a:t>
            </a:r>
            <a:r>
              <a:rPr lang="ru-RU" dirty="0" err="1" smtClean="0"/>
              <a:t>ужяль</a:t>
            </a:r>
            <a:r>
              <a:rPr lang="ru-RU" dirty="0" smtClean="0"/>
              <a:t> </a:t>
            </a:r>
            <a:r>
              <a:rPr lang="ru-RU" dirty="0" err="1" smtClean="0"/>
              <a:t>кудть</a:t>
            </a:r>
            <a:r>
              <a:rPr lang="ru-RU" dirty="0" smtClean="0"/>
              <a:t> </a:t>
            </a:r>
            <a:r>
              <a:rPr lang="ru-RU" dirty="0" err="1" smtClean="0"/>
              <a:t>ингольце</a:t>
            </a:r>
            <a:r>
              <a:rPr lang="ru-RU" dirty="0" smtClean="0"/>
              <a:t> </a:t>
            </a:r>
            <a:r>
              <a:rPr lang="ru-RU" dirty="0" err="1" smtClean="0"/>
              <a:t>горенцесь</a:t>
            </a:r>
            <a:r>
              <a:rPr lang="ru-RU" dirty="0" smtClean="0"/>
              <a:t>" (А мне жаль только перед избой горницу). Положение горницы перед избой, упоминаемое в этой песне, исследователь быта мордвы Н.И. </a:t>
            </a:r>
            <a:r>
              <a:rPr lang="ru-RU" dirty="0" err="1" smtClean="0"/>
              <a:t>Спрыгина</a:t>
            </a:r>
            <a:r>
              <a:rPr lang="ru-RU" dirty="0" smtClean="0"/>
              <a:t> встречала во время своих поездок по </a:t>
            </a:r>
            <a:r>
              <a:rPr lang="ru-RU" dirty="0" err="1" smtClean="0"/>
              <a:t>мокшанским</a:t>
            </a:r>
            <a:r>
              <a:rPr lang="ru-RU" dirty="0" smtClean="0"/>
              <a:t> селам, в частности в с. Лесное </a:t>
            </a:r>
            <a:r>
              <a:rPr lang="ru-RU" dirty="0" err="1" smtClean="0"/>
              <a:t>Ардашево</a:t>
            </a:r>
            <a:r>
              <a:rPr lang="ru-RU" dirty="0" smtClean="0"/>
              <a:t> (ныне </a:t>
            </a:r>
            <a:r>
              <a:rPr lang="ru-RU" dirty="0" err="1" smtClean="0"/>
              <a:t>Темниковского</a:t>
            </a:r>
            <a:r>
              <a:rPr lang="ru-RU" dirty="0" smtClean="0"/>
              <a:t> района Мордовии). В тех случаях, когда </a:t>
            </a:r>
            <a:r>
              <a:rPr lang="ru-RU" dirty="0" err="1" smtClean="0"/>
              <a:t>трехраздельный</a:t>
            </a:r>
            <a:r>
              <a:rPr lang="ru-RU" dirty="0" smtClean="0"/>
              <a:t> дом стоял длинной стороной параллельно улице, горница располагалась в одну линию с избой, вдоль улицы.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90696"/>
            <a:ext cx="2805502" cy="32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6357982" cy="42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</TotalTime>
  <Words>1653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Онлайн- презентация «Конструкция и декоративное убранство мордовского традиционного жилища»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7</cp:revision>
  <dcterms:created xsi:type="dcterms:W3CDTF">2020-08-25T10:33:41Z</dcterms:created>
  <dcterms:modified xsi:type="dcterms:W3CDTF">2020-08-26T04:28:13Z</dcterms:modified>
</cp:coreProperties>
</file>