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08" autoAdjust="0"/>
  </p:normalViewPr>
  <p:slideViewPr>
    <p:cSldViewPr>
      <p:cViewPr varScale="1">
        <p:scale>
          <a:sx n="122" d="100"/>
          <a:sy n="122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924DFA-B1D4-4126-81C0-592DDEB4E14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B4FD14-FB20-4C7E-AE31-2B17BE59A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7"/>
            <a:ext cx="8229600" cy="4857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Конструкция и декоративное убранство татарского традиционного жилища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5429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«круглые» дома, крестовики </a:t>
            </a:r>
            <a:r>
              <a:rPr lang="ru-RU" dirty="0" smtClean="0"/>
              <a:t>и изредка построенные по городским образцам многокамерные дома.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7"/>
            <a:ext cx="8229600" cy="5500726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Волго</a:t>
            </a:r>
            <a:r>
              <a:rPr lang="ru-RU" dirty="0" smtClean="0"/>
              <a:t> –уральскими татарами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было освоено и строительство жилищ вертикального развития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В их число входили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дома с полуподвальным </a:t>
            </a:r>
            <a:r>
              <a:rPr lang="ru-RU" dirty="0" smtClean="0"/>
              <a:t>жилым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этажом, двух</a:t>
            </a:r>
            <a:r>
              <a:rPr lang="ru-RU" dirty="0" smtClean="0"/>
              <a:t>-, изредка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трёхэтажные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928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2138"/>
            <a:ext cx="85344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7"/>
            <a:ext cx="8229600" cy="550072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Трехзтажные</a:t>
            </a:r>
            <a:r>
              <a:rPr lang="ru-RU" dirty="0" smtClean="0"/>
              <a:t>,  построенные  по  традиционному  крестообразному  плану, 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 мезонинами</a:t>
            </a:r>
            <a:r>
              <a:rPr lang="ru-RU" dirty="0" smtClean="0"/>
              <a:t>,  девичьими  комнатами  (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айванами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7"/>
            <a:ext cx="822960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Эти дома также представляли  специфику сельского зодчества казанских татар.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>Состоятельные крестьяне ставили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жилые срубы </a:t>
            </a:r>
            <a:r>
              <a:rPr lang="ru-RU" dirty="0" smtClean="0"/>
              <a:t>на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каменные, кирпичные кладовые</a:t>
            </a:r>
            <a:r>
              <a:rPr lang="ru-RU" dirty="0" smtClean="0"/>
              <a:t>, размещали в нижнем этаже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лавки, магазины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7"/>
            <a:ext cx="8229600" cy="4857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Кровля</a:t>
            </a:r>
            <a:r>
              <a:rPr lang="ru-RU" dirty="0" smtClean="0"/>
              <a:t> стропильной конструкции,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двускатной</a:t>
            </a:r>
            <a:r>
              <a:rPr lang="ru-RU" dirty="0" smtClean="0"/>
              <a:t>, местами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четырёхскатной</a:t>
            </a:r>
            <a:r>
              <a:rPr lang="ru-RU" dirty="0" smtClean="0"/>
              <a:t> форм.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При 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бесстропильной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конструкции  </a:t>
            </a:r>
            <a:r>
              <a:rPr lang="ru-RU" dirty="0" smtClean="0"/>
              <a:t>в  лесных  районах  применялась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самцовая</a:t>
            </a:r>
            <a:r>
              <a:rPr lang="ru-RU" dirty="0" smtClean="0"/>
              <a:t>, а в степных —покрытие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накатом</a:t>
            </a:r>
            <a:r>
              <a:rPr lang="ru-RU" dirty="0" smtClean="0"/>
              <a:t> из брёвен, жердей.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Дом </a:t>
            </a:r>
            <a:r>
              <a:rPr lang="ru-RU" sz="2400" dirty="0" err="1" smtClean="0">
                <a:solidFill>
                  <a:schemeClr val="tx2">
                    <a:lumMod val="90000"/>
                  </a:schemeClr>
                </a:solidFill>
              </a:rPr>
              <a:t>касимовских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 татар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" y="911225"/>
            <a:ext cx="77438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7"/>
            <a:ext cx="8229600" cy="5929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лесной зоне </a:t>
            </a:r>
            <a:r>
              <a:rPr lang="ru-RU" dirty="0" smtClean="0"/>
              <a:t>материалом покрытия кровли служил —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тёс, дранка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лесостепной </a:t>
            </a:r>
            <a:r>
              <a:rPr lang="ru-RU" dirty="0" smtClean="0"/>
              <a:t>—солома, луб,  степной —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глина,  камыш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858838"/>
            <a:ext cx="91249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Все материалы взяты из свободных источников. Разрешается использовать и копировать.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14818"/>
            <a:ext cx="8229600" cy="26431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Традиционным жилищем татар </a:t>
            </a:r>
            <a:r>
              <a:rPr lang="ru-RU" dirty="0" smtClean="0"/>
              <a:t>Среднего Поволжья и </a:t>
            </a:r>
            <a:r>
              <a:rPr lang="ru-RU" dirty="0" err="1" smtClean="0"/>
              <a:t>Приуралья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была срубная изба</a:t>
            </a:r>
            <a:r>
              <a:rPr lang="ru-RU" dirty="0" smtClean="0"/>
              <a:t>, отгороженная от улицы забором.</a:t>
            </a:r>
            <a:br>
              <a:rPr lang="ru-RU" dirty="0" smtClean="0"/>
            </a:b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328612"/>
            <a:ext cx="60864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4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6215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Основной  строительный  материал —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дерево</a:t>
            </a:r>
            <a:r>
              <a:rPr lang="ru-RU" dirty="0" smtClean="0"/>
              <a:t>.  Преобладала 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срубная техника </a:t>
            </a:r>
            <a:r>
              <a:rPr lang="ru-RU" dirty="0" smtClean="0"/>
              <a:t>строительства. Отмечалось и возведение жилых построек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из глины, кирпича, камня, самана, плетня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571481"/>
            <a:ext cx="8661983" cy="581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7"/>
            <a:ext cx="8229600" cy="61436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Избы</a:t>
            </a:r>
            <a:r>
              <a:rPr lang="ru-RU" dirty="0" smtClean="0"/>
              <a:t> были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наземные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фундаменте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подклети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Преобладал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двухкамерный</a:t>
            </a:r>
            <a:r>
              <a:rPr lang="ru-RU" dirty="0" smtClean="0"/>
              <a:t> тип —изба —сени, местами бытовали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пятистенки</a:t>
            </a:r>
            <a:r>
              <a:rPr lang="ru-RU" dirty="0" smtClean="0"/>
              <a:t>,  избы 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  прирубом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6"/>
            <a:ext cx="8229600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Зажиточные  крестьянские  семьи  строили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трёхкамерные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избы со связью </a:t>
            </a:r>
            <a:r>
              <a:rPr lang="ru-RU" dirty="0" smtClean="0"/>
              <a:t>(изба —сени —изба).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357167"/>
            <a:ext cx="8229600" cy="42148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лесных районах </a:t>
            </a:r>
            <a:r>
              <a:rPr lang="ru-RU" dirty="0" smtClean="0"/>
              <a:t>преобладали  избы,  соединённые  через 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сени  с  клетью</a:t>
            </a:r>
            <a:r>
              <a:rPr lang="ru-RU" dirty="0" smtClean="0"/>
              <a:t>,  жилища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крестообразного плана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247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Конструкция и декоративное убранство татарского традиционного жилища</vt:lpstr>
      <vt:lpstr>Дом касимовских татар</vt:lpstr>
      <vt:lpstr>Традиционным жилищем татар Среднего Поволжья и Приуралья была срубная изба, отгороженная от улицы забором. .  </vt:lpstr>
      <vt:lpstr>Презентация PowerPoint</vt:lpstr>
      <vt:lpstr>Основной  строительный  материал —дерево.  Преобладала  срубная техника строительства. Отмечалось и возведение жилых построек из глины, кирпича, камня, самана, плетня</vt:lpstr>
      <vt:lpstr>Презентация PowerPoint</vt:lpstr>
      <vt:lpstr>Избы были наземные или на фундаменте, подклети.  Преобладал двухкамерный тип —изба —сени, местами бытовали пятистенки,  избы  с  прирубом.  </vt:lpstr>
      <vt:lpstr>Зажиточные  крестьянские  семьи  строили трёхкамерные избы со связью (изба —сени —изба).</vt:lpstr>
      <vt:lpstr>В лесных районах преобладали  избы,  соединённые  через  сени  с  клетью,  жилища крестообразного плана, </vt:lpstr>
      <vt:lpstr>«круглые» дома, крестовики и изредка построенные по городским образцам многокамерные дома.  </vt:lpstr>
      <vt:lpstr>Волго –уральскими татарами было освоено и строительство жилищ вертикального развития.  </vt:lpstr>
      <vt:lpstr>В их число входили дома с полуподвальным жилым этажом, двух-, изредка трёхэтажные.</vt:lpstr>
      <vt:lpstr>Презентация PowerPoint</vt:lpstr>
      <vt:lpstr>.</vt:lpstr>
      <vt:lpstr>Трехзтажные,  построенные  по  традиционному  крестообразному  плану,  с мезонинами,  девичьими  комнатами  (айванами)</vt:lpstr>
      <vt:lpstr>Эти дома также представляли  специфику сельского зодчества казанских татар.</vt:lpstr>
      <vt:lpstr>Состоятельные крестьяне ставили жилые срубы на каменные, кирпичные кладовые, размещали в нижнем этаже лавки, магазины.  </vt:lpstr>
      <vt:lpstr>Кровля стропильной конструкции, двускатной, местами четырёхскатной форм.</vt:lpstr>
      <vt:lpstr>При  бесстропильной  конструкции  в  лесных  районах  применялась самцовая, а в степных —покрытие накатом из брёвен, жердей.</vt:lpstr>
      <vt:lpstr>В лесной зоне материалом покрытия кровли служил —тёс, дранка, в лесостепной —солома, луб,  степной —глина,  камыш.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и декоративное убранство татарского традиционного жилища</dc:title>
  <dc:creator>polz</dc:creator>
  <cp:lastModifiedBy>Master</cp:lastModifiedBy>
  <cp:revision>13</cp:revision>
  <dcterms:created xsi:type="dcterms:W3CDTF">2020-07-07T05:49:46Z</dcterms:created>
  <dcterms:modified xsi:type="dcterms:W3CDTF">2020-07-29T05:30:13Z</dcterms:modified>
</cp:coreProperties>
</file>